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74" r:id="rId3"/>
    <p:sldId id="260" r:id="rId4"/>
    <p:sldId id="258" r:id="rId5"/>
    <p:sldId id="259" r:id="rId6"/>
    <p:sldId id="271" r:id="rId7"/>
    <p:sldId id="272" r:id="rId8"/>
    <p:sldId id="257" r:id="rId9"/>
    <p:sldId id="273" r:id="rId10"/>
    <p:sldId id="268" r:id="rId11"/>
    <p:sldId id="269" r:id="rId12"/>
    <p:sldId id="27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75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4F6660-5DF9-445B-BCEF-307DB3CF0EB9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A2FBCB1B-D527-414F-AB7A-4CCDED62232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збірка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“Листя трави”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“</a:t>
          </a:r>
          <a:r>
            <a:rPr kumimoji="0" lang="en-US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Leaves of Grass</a:t>
          </a:r>
          <a:r>
            <a:rPr kumimoji="0" lang="uk-UA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”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1855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alt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endParaRPr>
        </a:p>
      </dgm:t>
    </dgm:pt>
    <dgm:pt modelId="{6109F72A-E138-4542-AB30-39D6166671C7}" type="parTrans" cxnId="{4DBD12F5-4F21-4B4F-9DAC-68806C9AC208}">
      <dgm:prSet/>
      <dgm:spPr/>
    </dgm:pt>
    <dgm:pt modelId="{800F4886-9B4F-4E3C-ACE5-24F7D08E2855}" type="sibTrans" cxnId="{4DBD12F5-4F21-4B4F-9DAC-68806C9AC208}">
      <dgm:prSet/>
      <dgm:spPr/>
    </dgm:pt>
    <dgm:pt modelId="{37DD0257-8AE0-45BB-A968-86ACD8F3BD4F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Тема: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Уолт Уітмен,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людина-поет,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людина взагалі та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світ навколо неї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alt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endParaRPr>
        </a:p>
      </dgm:t>
    </dgm:pt>
    <dgm:pt modelId="{FBA371F4-722A-4176-8426-8C3104E8DAEE}" type="parTrans" cxnId="{629D23F5-7530-494F-9573-64A7BF507716}">
      <dgm:prSet/>
      <dgm:spPr/>
    </dgm:pt>
    <dgm:pt modelId="{793C9B9C-0B8E-491C-A95D-1BB445A26917}" type="sibTrans" cxnId="{629D23F5-7530-494F-9573-64A7BF507716}">
      <dgm:prSet/>
      <dgm:spPr/>
    </dgm:pt>
    <dgm:pt modelId="{6B61CCCA-E932-4CC9-B238-FC2CE5A586C8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Внутрішній сюжет: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життя у всьому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його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розмаїтті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alt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endParaRPr>
        </a:p>
      </dgm:t>
    </dgm:pt>
    <dgm:pt modelId="{B0FF9EA2-D069-48F3-BFE6-D1F89BFEE3C8}" type="parTrans" cxnId="{D4AA7687-8FF7-4074-B349-B67ED24C751F}">
      <dgm:prSet/>
      <dgm:spPr/>
    </dgm:pt>
    <dgm:pt modelId="{52C32087-2570-4FFE-BCE8-9380262C6FC1}" type="sibTrans" cxnId="{D4AA7687-8FF7-4074-B349-B67ED24C751F}">
      <dgm:prSet/>
      <dgm:spPr/>
    </dgm:pt>
    <dgm:pt modelId="{D9936702-836D-45E1-99BD-5036751162A9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Ідея: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Вічне торжество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людини</a:t>
          </a:r>
          <a:endParaRPr kumimoji="0" lang="ru-RU" alt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endParaRPr>
        </a:p>
      </dgm:t>
    </dgm:pt>
    <dgm:pt modelId="{7EA43936-E317-46A6-A3A7-F8E2940D4430}" type="parTrans" cxnId="{3A8E61C9-E770-4AFE-96F2-E59656FEB3FD}">
      <dgm:prSet/>
      <dgm:spPr/>
    </dgm:pt>
    <dgm:pt modelId="{A21D8CB8-9D18-4DC4-8DE2-B49453FB7F52}" type="sibTrans" cxnId="{3A8E61C9-E770-4AFE-96F2-E59656FEB3FD}">
      <dgm:prSet/>
      <dgm:spPr/>
    </dgm:pt>
    <dgm:pt modelId="{0D49A90C-593E-402F-8185-DA2255C6F997}" type="pres">
      <dgm:prSet presAssocID="{004F6660-5DF9-445B-BCEF-307DB3CF0EB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55E5B998-6B7E-4FE2-89E7-7F902E62E0C9}" type="pres">
      <dgm:prSet presAssocID="{A2FBCB1B-D527-414F-AB7A-4CCDED62232A}" presName="hierRoot1" presStyleCnt="0">
        <dgm:presLayoutVars>
          <dgm:hierBranch/>
        </dgm:presLayoutVars>
      </dgm:prSet>
      <dgm:spPr/>
    </dgm:pt>
    <dgm:pt modelId="{C4C25D56-A95B-4356-A30C-516B8CAD5967}" type="pres">
      <dgm:prSet presAssocID="{A2FBCB1B-D527-414F-AB7A-4CCDED62232A}" presName="rootComposite1" presStyleCnt="0"/>
      <dgm:spPr/>
    </dgm:pt>
    <dgm:pt modelId="{47B7C122-E069-4EF5-A294-20886EBE6873}" type="pres">
      <dgm:prSet presAssocID="{A2FBCB1B-D527-414F-AB7A-4CCDED62232A}" presName="rootText1" presStyleLbl="node0" presStyleIdx="0" presStyleCnt="1">
        <dgm:presLayoutVars>
          <dgm:chPref val="3"/>
        </dgm:presLayoutVars>
      </dgm:prSet>
      <dgm:spPr/>
    </dgm:pt>
    <dgm:pt modelId="{E4486C8A-AC06-450C-AC81-66745CC89CF3}" type="pres">
      <dgm:prSet presAssocID="{A2FBCB1B-D527-414F-AB7A-4CCDED62232A}" presName="rootConnector1" presStyleLbl="node1" presStyleIdx="0" presStyleCnt="0"/>
      <dgm:spPr/>
    </dgm:pt>
    <dgm:pt modelId="{73627856-DC24-4675-ACA9-DD19BEF3117D}" type="pres">
      <dgm:prSet presAssocID="{A2FBCB1B-D527-414F-AB7A-4CCDED62232A}" presName="hierChild2" presStyleCnt="0"/>
      <dgm:spPr/>
    </dgm:pt>
    <dgm:pt modelId="{CDE5DDC7-26D4-4F85-888C-A282201B10CB}" type="pres">
      <dgm:prSet presAssocID="{FBA371F4-722A-4176-8426-8C3104E8DAEE}" presName="Name35" presStyleLbl="parChTrans1D2" presStyleIdx="0" presStyleCnt="3"/>
      <dgm:spPr/>
    </dgm:pt>
    <dgm:pt modelId="{ED1FC2B4-AC7D-4D81-AF40-5A23D03A1CFA}" type="pres">
      <dgm:prSet presAssocID="{37DD0257-8AE0-45BB-A968-86ACD8F3BD4F}" presName="hierRoot2" presStyleCnt="0">
        <dgm:presLayoutVars>
          <dgm:hierBranch/>
        </dgm:presLayoutVars>
      </dgm:prSet>
      <dgm:spPr/>
    </dgm:pt>
    <dgm:pt modelId="{76473F70-C455-4AA8-A951-551832D8E7AA}" type="pres">
      <dgm:prSet presAssocID="{37DD0257-8AE0-45BB-A968-86ACD8F3BD4F}" presName="rootComposite" presStyleCnt="0"/>
      <dgm:spPr/>
    </dgm:pt>
    <dgm:pt modelId="{6505CCB6-80A2-4742-B9E7-D6A498C6ED22}" type="pres">
      <dgm:prSet presAssocID="{37DD0257-8AE0-45BB-A968-86ACD8F3BD4F}" presName="rootText" presStyleLbl="node2" presStyleIdx="0" presStyleCnt="3">
        <dgm:presLayoutVars>
          <dgm:chPref val="3"/>
        </dgm:presLayoutVars>
      </dgm:prSet>
      <dgm:spPr/>
    </dgm:pt>
    <dgm:pt modelId="{060641F4-CF8F-4F1C-A097-6F5397AB626C}" type="pres">
      <dgm:prSet presAssocID="{37DD0257-8AE0-45BB-A968-86ACD8F3BD4F}" presName="rootConnector" presStyleLbl="node2" presStyleIdx="0" presStyleCnt="3"/>
      <dgm:spPr/>
    </dgm:pt>
    <dgm:pt modelId="{B4947C94-F155-4F3B-A87F-32FB84F267A2}" type="pres">
      <dgm:prSet presAssocID="{37DD0257-8AE0-45BB-A968-86ACD8F3BD4F}" presName="hierChild4" presStyleCnt="0"/>
      <dgm:spPr/>
    </dgm:pt>
    <dgm:pt modelId="{8162ED5D-2A77-4748-82DC-CA7A1AA445C3}" type="pres">
      <dgm:prSet presAssocID="{37DD0257-8AE0-45BB-A968-86ACD8F3BD4F}" presName="hierChild5" presStyleCnt="0"/>
      <dgm:spPr/>
    </dgm:pt>
    <dgm:pt modelId="{2D6AB5CF-A86F-4B96-89C6-8A5D14FCCC80}" type="pres">
      <dgm:prSet presAssocID="{B0FF9EA2-D069-48F3-BFE6-D1F89BFEE3C8}" presName="Name35" presStyleLbl="parChTrans1D2" presStyleIdx="1" presStyleCnt="3"/>
      <dgm:spPr/>
    </dgm:pt>
    <dgm:pt modelId="{E7C12514-06EE-4F2C-AC8A-7F36B634BDF6}" type="pres">
      <dgm:prSet presAssocID="{6B61CCCA-E932-4CC9-B238-FC2CE5A586C8}" presName="hierRoot2" presStyleCnt="0">
        <dgm:presLayoutVars>
          <dgm:hierBranch/>
        </dgm:presLayoutVars>
      </dgm:prSet>
      <dgm:spPr/>
    </dgm:pt>
    <dgm:pt modelId="{30748105-A896-4AC3-A145-5E9621AD3400}" type="pres">
      <dgm:prSet presAssocID="{6B61CCCA-E932-4CC9-B238-FC2CE5A586C8}" presName="rootComposite" presStyleCnt="0"/>
      <dgm:spPr/>
    </dgm:pt>
    <dgm:pt modelId="{08B16551-CEE0-420F-9591-82AA3399A36B}" type="pres">
      <dgm:prSet presAssocID="{6B61CCCA-E932-4CC9-B238-FC2CE5A586C8}" presName="rootText" presStyleLbl="node2" presStyleIdx="1" presStyleCnt="3">
        <dgm:presLayoutVars>
          <dgm:chPref val="3"/>
        </dgm:presLayoutVars>
      </dgm:prSet>
      <dgm:spPr/>
    </dgm:pt>
    <dgm:pt modelId="{769316B8-D977-4108-97B5-5FD9A0889205}" type="pres">
      <dgm:prSet presAssocID="{6B61CCCA-E932-4CC9-B238-FC2CE5A586C8}" presName="rootConnector" presStyleLbl="node2" presStyleIdx="1" presStyleCnt="3"/>
      <dgm:spPr/>
    </dgm:pt>
    <dgm:pt modelId="{F7FC99E5-A124-481E-B4A6-FBA4FB4211BB}" type="pres">
      <dgm:prSet presAssocID="{6B61CCCA-E932-4CC9-B238-FC2CE5A586C8}" presName="hierChild4" presStyleCnt="0"/>
      <dgm:spPr/>
    </dgm:pt>
    <dgm:pt modelId="{78DF213C-F5BD-4017-9924-5065E885E9CC}" type="pres">
      <dgm:prSet presAssocID="{6B61CCCA-E932-4CC9-B238-FC2CE5A586C8}" presName="hierChild5" presStyleCnt="0"/>
      <dgm:spPr/>
    </dgm:pt>
    <dgm:pt modelId="{4E55F1B5-26DF-4954-A28C-DF24EAE7C49E}" type="pres">
      <dgm:prSet presAssocID="{7EA43936-E317-46A6-A3A7-F8E2940D4430}" presName="Name35" presStyleLbl="parChTrans1D2" presStyleIdx="2" presStyleCnt="3"/>
      <dgm:spPr/>
    </dgm:pt>
    <dgm:pt modelId="{2C867C87-A501-45B9-959A-698FB84D339E}" type="pres">
      <dgm:prSet presAssocID="{D9936702-836D-45E1-99BD-5036751162A9}" presName="hierRoot2" presStyleCnt="0">
        <dgm:presLayoutVars>
          <dgm:hierBranch/>
        </dgm:presLayoutVars>
      </dgm:prSet>
      <dgm:spPr/>
    </dgm:pt>
    <dgm:pt modelId="{6FD8E991-481A-4443-A11D-89F9B9A1B4F7}" type="pres">
      <dgm:prSet presAssocID="{D9936702-836D-45E1-99BD-5036751162A9}" presName="rootComposite" presStyleCnt="0"/>
      <dgm:spPr/>
    </dgm:pt>
    <dgm:pt modelId="{BE71A3D0-1CD3-412B-807A-8281154F950A}" type="pres">
      <dgm:prSet presAssocID="{D9936702-836D-45E1-99BD-5036751162A9}" presName="rootText" presStyleLbl="node2" presStyleIdx="2" presStyleCnt="3">
        <dgm:presLayoutVars>
          <dgm:chPref val="3"/>
        </dgm:presLayoutVars>
      </dgm:prSet>
      <dgm:spPr/>
    </dgm:pt>
    <dgm:pt modelId="{30E09A45-BF9F-4F42-8AA0-5265FB704115}" type="pres">
      <dgm:prSet presAssocID="{D9936702-836D-45E1-99BD-5036751162A9}" presName="rootConnector" presStyleLbl="node2" presStyleIdx="2" presStyleCnt="3"/>
      <dgm:spPr/>
    </dgm:pt>
    <dgm:pt modelId="{D0A84115-98D6-410A-82B0-E299462DD696}" type="pres">
      <dgm:prSet presAssocID="{D9936702-836D-45E1-99BD-5036751162A9}" presName="hierChild4" presStyleCnt="0"/>
      <dgm:spPr/>
    </dgm:pt>
    <dgm:pt modelId="{18D0BE9D-EC48-456A-92BA-27D8E1ECE116}" type="pres">
      <dgm:prSet presAssocID="{D9936702-836D-45E1-99BD-5036751162A9}" presName="hierChild5" presStyleCnt="0"/>
      <dgm:spPr/>
    </dgm:pt>
    <dgm:pt modelId="{6356D1DF-9D66-4573-A576-5245ADADA3C8}" type="pres">
      <dgm:prSet presAssocID="{A2FBCB1B-D527-414F-AB7A-4CCDED62232A}" presName="hierChild3" presStyleCnt="0"/>
      <dgm:spPr/>
    </dgm:pt>
  </dgm:ptLst>
  <dgm:cxnLst>
    <dgm:cxn modelId="{ACE31057-14F8-4AD1-8567-127B28D8B4C5}" type="presOf" srcId="{6B61CCCA-E932-4CC9-B238-FC2CE5A586C8}" destId="{769316B8-D977-4108-97B5-5FD9A0889205}" srcOrd="1" destOrd="0" presId="urn:microsoft.com/office/officeart/2005/8/layout/orgChart1"/>
    <dgm:cxn modelId="{102CE2E4-228C-4AE7-9AA2-49A1E3FA7509}" type="presOf" srcId="{B0FF9EA2-D069-48F3-BFE6-D1F89BFEE3C8}" destId="{2D6AB5CF-A86F-4B96-89C6-8A5D14FCCC80}" srcOrd="0" destOrd="0" presId="urn:microsoft.com/office/officeart/2005/8/layout/orgChart1"/>
    <dgm:cxn modelId="{F17639C0-E004-43E0-816A-E3FEC4C108DC}" type="presOf" srcId="{6B61CCCA-E932-4CC9-B238-FC2CE5A586C8}" destId="{08B16551-CEE0-420F-9591-82AA3399A36B}" srcOrd="0" destOrd="0" presId="urn:microsoft.com/office/officeart/2005/8/layout/orgChart1"/>
    <dgm:cxn modelId="{4DBD12F5-4F21-4B4F-9DAC-68806C9AC208}" srcId="{004F6660-5DF9-445B-BCEF-307DB3CF0EB9}" destId="{A2FBCB1B-D527-414F-AB7A-4CCDED62232A}" srcOrd="0" destOrd="0" parTransId="{6109F72A-E138-4542-AB30-39D6166671C7}" sibTransId="{800F4886-9B4F-4E3C-ACE5-24F7D08E2855}"/>
    <dgm:cxn modelId="{688F977F-3B4A-4317-B71A-C420BA400C9E}" type="presOf" srcId="{37DD0257-8AE0-45BB-A968-86ACD8F3BD4F}" destId="{6505CCB6-80A2-4742-B9E7-D6A498C6ED22}" srcOrd="0" destOrd="0" presId="urn:microsoft.com/office/officeart/2005/8/layout/orgChart1"/>
    <dgm:cxn modelId="{629D23F5-7530-494F-9573-64A7BF507716}" srcId="{A2FBCB1B-D527-414F-AB7A-4CCDED62232A}" destId="{37DD0257-8AE0-45BB-A968-86ACD8F3BD4F}" srcOrd="0" destOrd="0" parTransId="{FBA371F4-722A-4176-8426-8C3104E8DAEE}" sibTransId="{793C9B9C-0B8E-491C-A95D-1BB445A26917}"/>
    <dgm:cxn modelId="{2A775572-BD8E-4D38-9AE1-6E0913CCFF1E}" type="presOf" srcId="{D9936702-836D-45E1-99BD-5036751162A9}" destId="{BE71A3D0-1CD3-412B-807A-8281154F950A}" srcOrd="0" destOrd="0" presId="urn:microsoft.com/office/officeart/2005/8/layout/orgChart1"/>
    <dgm:cxn modelId="{3CF8C10B-879A-4E19-8957-F2C5C468995C}" type="presOf" srcId="{7EA43936-E317-46A6-A3A7-F8E2940D4430}" destId="{4E55F1B5-26DF-4954-A28C-DF24EAE7C49E}" srcOrd="0" destOrd="0" presId="urn:microsoft.com/office/officeart/2005/8/layout/orgChart1"/>
    <dgm:cxn modelId="{1B2C528E-418F-45A7-B8FA-83ACE517F8EF}" type="presOf" srcId="{A2FBCB1B-D527-414F-AB7A-4CCDED62232A}" destId="{E4486C8A-AC06-450C-AC81-66745CC89CF3}" srcOrd="1" destOrd="0" presId="urn:microsoft.com/office/officeart/2005/8/layout/orgChart1"/>
    <dgm:cxn modelId="{888BACB5-9045-4F13-B33D-5CF8B48F5D37}" type="presOf" srcId="{FBA371F4-722A-4176-8426-8C3104E8DAEE}" destId="{CDE5DDC7-26D4-4F85-888C-A282201B10CB}" srcOrd="0" destOrd="0" presId="urn:microsoft.com/office/officeart/2005/8/layout/orgChart1"/>
    <dgm:cxn modelId="{D4AA7687-8FF7-4074-B349-B67ED24C751F}" srcId="{A2FBCB1B-D527-414F-AB7A-4CCDED62232A}" destId="{6B61CCCA-E932-4CC9-B238-FC2CE5A586C8}" srcOrd="1" destOrd="0" parTransId="{B0FF9EA2-D069-48F3-BFE6-D1F89BFEE3C8}" sibTransId="{52C32087-2570-4FFE-BCE8-9380262C6FC1}"/>
    <dgm:cxn modelId="{3F2FAB39-1B8C-4D95-887E-4FC1F6EA2277}" type="presOf" srcId="{004F6660-5DF9-445B-BCEF-307DB3CF0EB9}" destId="{0D49A90C-593E-402F-8185-DA2255C6F997}" srcOrd="0" destOrd="0" presId="urn:microsoft.com/office/officeart/2005/8/layout/orgChart1"/>
    <dgm:cxn modelId="{73B64523-B2FE-4ABC-B1C8-4EC8E314E3D0}" type="presOf" srcId="{37DD0257-8AE0-45BB-A968-86ACD8F3BD4F}" destId="{060641F4-CF8F-4F1C-A097-6F5397AB626C}" srcOrd="1" destOrd="0" presId="urn:microsoft.com/office/officeart/2005/8/layout/orgChart1"/>
    <dgm:cxn modelId="{9BBD9F01-EAFE-4070-B1D8-7336E26C6A0C}" type="presOf" srcId="{D9936702-836D-45E1-99BD-5036751162A9}" destId="{30E09A45-BF9F-4F42-8AA0-5265FB704115}" srcOrd="1" destOrd="0" presId="urn:microsoft.com/office/officeart/2005/8/layout/orgChart1"/>
    <dgm:cxn modelId="{3A8E61C9-E770-4AFE-96F2-E59656FEB3FD}" srcId="{A2FBCB1B-D527-414F-AB7A-4CCDED62232A}" destId="{D9936702-836D-45E1-99BD-5036751162A9}" srcOrd="2" destOrd="0" parTransId="{7EA43936-E317-46A6-A3A7-F8E2940D4430}" sibTransId="{A21D8CB8-9D18-4DC4-8DE2-B49453FB7F52}"/>
    <dgm:cxn modelId="{485BD297-425C-4D27-89E9-C571C59BD07A}" type="presOf" srcId="{A2FBCB1B-D527-414F-AB7A-4CCDED62232A}" destId="{47B7C122-E069-4EF5-A294-20886EBE6873}" srcOrd="0" destOrd="0" presId="urn:microsoft.com/office/officeart/2005/8/layout/orgChart1"/>
    <dgm:cxn modelId="{2CF72266-FC38-488E-A276-FD676DE1F3BF}" type="presParOf" srcId="{0D49A90C-593E-402F-8185-DA2255C6F997}" destId="{55E5B998-6B7E-4FE2-89E7-7F902E62E0C9}" srcOrd="0" destOrd="0" presId="urn:microsoft.com/office/officeart/2005/8/layout/orgChart1"/>
    <dgm:cxn modelId="{45C211D7-957F-4413-8E30-104668DE57E8}" type="presParOf" srcId="{55E5B998-6B7E-4FE2-89E7-7F902E62E0C9}" destId="{C4C25D56-A95B-4356-A30C-516B8CAD5967}" srcOrd="0" destOrd="0" presId="urn:microsoft.com/office/officeart/2005/8/layout/orgChart1"/>
    <dgm:cxn modelId="{217ACEA1-88BD-4087-BC88-CD1F2D3AD3D0}" type="presParOf" srcId="{C4C25D56-A95B-4356-A30C-516B8CAD5967}" destId="{47B7C122-E069-4EF5-A294-20886EBE6873}" srcOrd="0" destOrd="0" presId="urn:microsoft.com/office/officeart/2005/8/layout/orgChart1"/>
    <dgm:cxn modelId="{726EACF7-3433-4CCD-B8F8-010823CD29F9}" type="presParOf" srcId="{C4C25D56-A95B-4356-A30C-516B8CAD5967}" destId="{E4486C8A-AC06-450C-AC81-66745CC89CF3}" srcOrd="1" destOrd="0" presId="urn:microsoft.com/office/officeart/2005/8/layout/orgChart1"/>
    <dgm:cxn modelId="{E9F74048-197B-486C-A690-6B8ACF48DE58}" type="presParOf" srcId="{55E5B998-6B7E-4FE2-89E7-7F902E62E0C9}" destId="{73627856-DC24-4675-ACA9-DD19BEF3117D}" srcOrd="1" destOrd="0" presId="urn:microsoft.com/office/officeart/2005/8/layout/orgChart1"/>
    <dgm:cxn modelId="{89DE0293-4E0D-49B4-8EA0-9929D0E20AF5}" type="presParOf" srcId="{73627856-DC24-4675-ACA9-DD19BEF3117D}" destId="{CDE5DDC7-26D4-4F85-888C-A282201B10CB}" srcOrd="0" destOrd="0" presId="urn:microsoft.com/office/officeart/2005/8/layout/orgChart1"/>
    <dgm:cxn modelId="{9E875117-B71A-42FB-B2B8-727FB99D1179}" type="presParOf" srcId="{73627856-DC24-4675-ACA9-DD19BEF3117D}" destId="{ED1FC2B4-AC7D-4D81-AF40-5A23D03A1CFA}" srcOrd="1" destOrd="0" presId="urn:microsoft.com/office/officeart/2005/8/layout/orgChart1"/>
    <dgm:cxn modelId="{11A9540E-0F5A-484B-8B79-78213009618A}" type="presParOf" srcId="{ED1FC2B4-AC7D-4D81-AF40-5A23D03A1CFA}" destId="{76473F70-C455-4AA8-A951-551832D8E7AA}" srcOrd="0" destOrd="0" presId="urn:microsoft.com/office/officeart/2005/8/layout/orgChart1"/>
    <dgm:cxn modelId="{37949D39-9562-45BF-8AA9-70F9EEE62A62}" type="presParOf" srcId="{76473F70-C455-4AA8-A951-551832D8E7AA}" destId="{6505CCB6-80A2-4742-B9E7-D6A498C6ED22}" srcOrd="0" destOrd="0" presId="urn:microsoft.com/office/officeart/2005/8/layout/orgChart1"/>
    <dgm:cxn modelId="{8A392AAF-EC30-442C-9D85-1841B5C3A92B}" type="presParOf" srcId="{76473F70-C455-4AA8-A951-551832D8E7AA}" destId="{060641F4-CF8F-4F1C-A097-6F5397AB626C}" srcOrd="1" destOrd="0" presId="urn:microsoft.com/office/officeart/2005/8/layout/orgChart1"/>
    <dgm:cxn modelId="{30345F64-8F6F-4DFC-893A-0BC458A8B976}" type="presParOf" srcId="{ED1FC2B4-AC7D-4D81-AF40-5A23D03A1CFA}" destId="{B4947C94-F155-4F3B-A87F-32FB84F267A2}" srcOrd="1" destOrd="0" presId="urn:microsoft.com/office/officeart/2005/8/layout/orgChart1"/>
    <dgm:cxn modelId="{6131E52D-2B55-4019-9521-757051239276}" type="presParOf" srcId="{ED1FC2B4-AC7D-4D81-AF40-5A23D03A1CFA}" destId="{8162ED5D-2A77-4748-82DC-CA7A1AA445C3}" srcOrd="2" destOrd="0" presId="urn:microsoft.com/office/officeart/2005/8/layout/orgChart1"/>
    <dgm:cxn modelId="{F39F3902-C2B4-45F3-BAFE-D7736F7160F6}" type="presParOf" srcId="{73627856-DC24-4675-ACA9-DD19BEF3117D}" destId="{2D6AB5CF-A86F-4B96-89C6-8A5D14FCCC80}" srcOrd="2" destOrd="0" presId="urn:microsoft.com/office/officeart/2005/8/layout/orgChart1"/>
    <dgm:cxn modelId="{5BAB5AAF-6C63-4533-8A53-D9205FB39226}" type="presParOf" srcId="{73627856-DC24-4675-ACA9-DD19BEF3117D}" destId="{E7C12514-06EE-4F2C-AC8A-7F36B634BDF6}" srcOrd="3" destOrd="0" presId="urn:microsoft.com/office/officeart/2005/8/layout/orgChart1"/>
    <dgm:cxn modelId="{3806E25E-4845-4193-AD3B-A59FF6BC9A25}" type="presParOf" srcId="{E7C12514-06EE-4F2C-AC8A-7F36B634BDF6}" destId="{30748105-A896-4AC3-A145-5E9621AD3400}" srcOrd="0" destOrd="0" presId="urn:microsoft.com/office/officeart/2005/8/layout/orgChart1"/>
    <dgm:cxn modelId="{63C25FD8-A969-45C6-A415-398443FB1C12}" type="presParOf" srcId="{30748105-A896-4AC3-A145-5E9621AD3400}" destId="{08B16551-CEE0-420F-9591-82AA3399A36B}" srcOrd="0" destOrd="0" presId="urn:microsoft.com/office/officeart/2005/8/layout/orgChart1"/>
    <dgm:cxn modelId="{ADD95FE0-108C-4699-939E-FE096E0301A9}" type="presParOf" srcId="{30748105-A896-4AC3-A145-5E9621AD3400}" destId="{769316B8-D977-4108-97B5-5FD9A0889205}" srcOrd="1" destOrd="0" presId="urn:microsoft.com/office/officeart/2005/8/layout/orgChart1"/>
    <dgm:cxn modelId="{69C1220D-1A00-4F02-BF98-18E1D2027191}" type="presParOf" srcId="{E7C12514-06EE-4F2C-AC8A-7F36B634BDF6}" destId="{F7FC99E5-A124-481E-B4A6-FBA4FB4211BB}" srcOrd="1" destOrd="0" presId="urn:microsoft.com/office/officeart/2005/8/layout/orgChart1"/>
    <dgm:cxn modelId="{99CC8D7C-5250-4F8A-857B-29CE99230C45}" type="presParOf" srcId="{E7C12514-06EE-4F2C-AC8A-7F36B634BDF6}" destId="{78DF213C-F5BD-4017-9924-5065E885E9CC}" srcOrd="2" destOrd="0" presId="urn:microsoft.com/office/officeart/2005/8/layout/orgChart1"/>
    <dgm:cxn modelId="{9C3FEE36-B513-4CB3-B2C3-890C8B3D73B1}" type="presParOf" srcId="{73627856-DC24-4675-ACA9-DD19BEF3117D}" destId="{4E55F1B5-26DF-4954-A28C-DF24EAE7C49E}" srcOrd="4" destOrd="0" presId="urn:microsoft.com/office/officeart/2005/8/layout/orgChart1"/>
    <dgm:cxn modelId="{D830B3B6-A1FD-4139-B9F6-503DCCD25547}" type="presParOf" srcId="{73627856-DC24-4675-ACA9-DD19BEF3117D}" destId="{2C867C87-A501-45B9-959A-698FB84D339E}" srcOrd="5" destOrd="0" presId="urn:microsoft.com/office/officeart/2005/8/layout/orgChart1"/>
    <dgm:cxn modelId="{7289526E-6522-4019-A711-30B7CEB95E42}" type="presParOf" srcId="{2C867C87-A501-45B9-959A-698FB84D339E}" destId="{6FD8E991-481A-4443-A11D-89F9B9A1B4F7}" srcOrd="0" destOrd="0" presId="urn:microsoft.com/office/officeart/2005/8/layout/orgChart1"/>
    <dgm:cxn modelId="{E48EF80C-B6AA-483B-8890-BABC1AA28E45}" type="presParOf" srcId="{6FD8E991-481A-4443-A11D-89F9B9A1B4F7}" destId="{BE71A3D0-1CD3-412B-807A-8281154F950A}" srcOrd="0" destOrd="0" presId="urn:microsoft.com/office/officeart/2005/8/layout/orgChart1"/>
    <dgm:cxn modelId="{E4E5096E-6499-49A3-8080-0A6BFC7B8840}" type="presParOf" srcId="{6FD8E991-481A-4443-A11D-89F9B9A1B4F7}" destId="{30E09A45-BF9F-4F42-8AA0-5265FB704115}" srcOrd="1" destOrd="0" presId="urn:microsoft.com/office/officeart/2005/8/layout/orgChart1"/>
    <dgm:cxn modelId="{4CC1481F-D5E2-471B-93E5-03FFAA0ED54F}" type="presParOf" srcId="{2C867C87-A501-45B9-959A-698FB84D339E}" destId="{D0A84115-98D6-410A-82B0-E299462DD696}" srcOrd="1" destOrd="0" presId="urn:microsoft.com/office/officeart/2005/8/layout/orgChart1"/>
    <dgm:cxn modelId="{AFC15586-E579-4DDA-85CC-76A8A834622C}" type="presParOf" srcId="{2C867C87-A501-45B9-959A-698FB84D339E}" destId="{18D0BE9D-EC48-456A-92BA-27D8E1ECE116}" srcOrd="2" destOrd="0" presId="urn:microsoft.com/office/officeart/2005/8/layout/orgChart1"/>
    <dgm:cxn modelId="{291CE263-9431-42FE-AEEA-229EA1CA05F3}" type="presParOf" srcId="{55E5B998-6B7E-4FE2-89E7-7F902E62E0C9}" destId="{6356D1DF-9D66-4573-A576-5245ADADA3C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8201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8202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dt" sz="quarter" idx="10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A6AD204-386E-4577-B353-B6DB65FD66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0CAA3A-010A-470F-BE8C-7CB3C33E14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046E61-3BDC-4F28-B092-F605256846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F5ED3-0527-4A54-A1E1-7801892106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7F0BDD-61EC-422D-BC45-0BD48D4CAD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D4308C-367E-4BC6-9E5B-A37AAEBCDF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AA80A-38CE-4601-964C-298E16FDE6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C9214C-8292-498B-A293-A315DA7481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3F1CEC-95C6-4140-A570-DA2D573BB1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762A5B-1B5E-409A-80B4-CC6F1F9921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E64DB9-FE86-4983-878C-070EF66291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ABB7A-9148-4BB2-961D-64CF80BFC6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7171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172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/>
              <a:ahLst/>
              <a:cxnLst>
                <a:cxn ang="0">
                  <a:pos x="330" y="1764"/>
                </a:cxn>
                <a:cxn ang="0">
                  <a:pos x="0" y="1764"/>
                </a:cxn>
                <a:cxn ang="0">
                  <a:pos x="0" y="3168"/>
                </a:cxn>
                <a:cxn ang="0">
                  <a:pos x="5550" y="3168"/>
                </a:cxn>
                <a:cxn ang="0">
                  <a:pos x="5550" y="0"/>
                </a:cxn>
                <a:cxn ang="0">
                  <a:pos x="330" y="0"/>
                </a:cxn>
                <a:cxn ang="0">
                  <a:pos x="330" y="1764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173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174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175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176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177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178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717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18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18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C6ACF366-3532-4D5B-9EF5-E976EA4F39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182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7183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4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5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lenta.ru.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uk-UA" sz="6600" smtClean="0"/>
              <a:t>ВОЛТ ВІТМЕН</a:t>
            </a:r>
            <a:endParaRPr lang="ru-RU" sz="660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28625" y="3357563"/>
            <a:ext cx="8715375" cy="3143250"/>
          </a:xfrm>
        </p:spPr>
        <p:txBody>
          <a:bodyPr/>
          <a:lstStyle/>
          <a:p>
            <a:pPr algn="r" eaLnBrk="1" hangingPunct="1">
              <a:defRPr/>
            </a:pPr>
            <a:r>
              <a:rPr lang="uk-UA" sz="2000" b="1" dirty="0" smtClean="0"/>
              <a:t>Ким би не був ти, я руку тобі </a:t>
            </a:r>
            <a:r>
              <a:rPr lang="uk-UA" sz="2000" b="1" dirty="0" err="1" smtClean="0"/>
              <a:t>наплече</a:t>
            </a:r>
            <a:r>
              <a:rPr lang="uk-UA" sz="2000" b="1" dirty="0" smtClean="0"/>
              <a:t> покладаю,</a:t>
            </a:r>
            <a:endParaRPr lang="en-US" sz="2000" b="1" dirty="0" smtClean="0"/>
          </a:p>
          <a:p>
            <a:pPr algn="r" eaLnBrk="1" hangingPunct="1">
              <a:defRPr/>
            </a:pPr>
            <a:r>
              <a:rPr lang="uk-UA" sz="2000" b="1" dirty="0" smtClean="0"/>
              <a:t>Щоб став ти моєю піснею,</a:t>
            </a:r>
          </a:p>
          <a:p>
            <a:pPr algn="r" eaLnBrk="1" hangingPunct="1">
              <a:defRPr/>
            </a:pPr>
            <a:r>
              <a:rPr lang="uk-UA" sz="2000" b="1" dirty="0" smtClean="0"/>
              <a:t>Скількох жінок і мужчин любив я,</a:t>
            </a:r>
          </a:p>
          <a:p>
            <a:pPr algn="r" eaLnBrk="1" hangingPunct="1">
              <a:defRPr/>
            </a:pPr>
            <a:r>
              <a:rPr lang="uk-UA" sz="2000" b="1" dirty="0" smtClean="0"/>
              <a:t>А тебе люблю я найбільше…</a:t>
            </a:r>
            <a:endParaRPr lang="ru-RU" sz="2000" b="1" dirty="0" smtClean="0"/>
          </a:p>
          <a:p>
            <a:pPr eaLnBrk="1" hangingPunct="1"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614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00063" y="357188"/>
            <a:ext cx="6089650" cy="6143625"/>
          </a:xfr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Line 2"/>
          <p:cNvSpPr>
            <a:spLocks noChangeShapeType="1"/>
          </p:cNvSpPr>
          <p:nvPr/>
        </p:nvSpPr>
        <p:spPr bwMode="auto">
          <a:xfrm flipH="1" flipV="1">
            <a:off x="1979613" y="1628775"/>
            <a:ext cx="1150937" cy="10080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7171" name="Line 3"/>
          <p:cNvSpPr>
            <a:spLocks noChangeShapeType="1"/>
          </p:cNvSpPr>
          <p:nvPr/>
        </p:nvSpPr>
        <p:spPr bwMode="auto">
          <a:xfrm flipH="1">
            <a:off x="1979613" y="3284538"/>
            <a:ext cx="936625" cy="1079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7172" name="Line 4"/>
          <p:cNvSpPr>
            <a:spLocks noChangeShapeType="1"/>
          </p:cNvSpPr>
          <p:nvPr/>
        </p:nvSpPr>
        <p:spPr bwMode="auto">
          <a:xfrm flipV="1">
            <a:off x="5795963" y="1700213"/>
            <a:ext cx="1223962" cy="10064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7173" name="Line 5"/>
          <p:cNvSpPr>
            <a:spLocks noChangeShapeType="1"/>
          </p:cNvSpPr>
          <p:nvPr/>
        </p:nvSpPr>
        <p:spPr bwMode="auto">
          <a:xfrm>
            <a:off x="6011863" y="3213100"/>
            <a:ext cx="1366837" cy="1079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7174" name="Line 6"/>
          <p:cNvSpPr>
            <a:spLocks noChangeShapeType="1"/>
          </p:cNvSpPr>
          <p:nvPr/>
        </p:nvSpPr>
        <p:spPr bwMode="auto">
          <a:xfrm>
            <a:off x="4500563" y="3933825"/>
            <a:ext cx="0" cy="1152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1331913" y="1341438"/>
            <a:ext cx="11445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/>
              <a:t>розсильний</a:t>
            </a:r>
            <a:endParaRPr lang="ru-RU"/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6443663" y="1412875"/>
            <a:ext cx="2108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/>
              <a:t>друкар-складальник</a:t>
            </a:r>
            <a:endParaRPr lang="ru-RU"/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1403350" y="4437063"/>
            <a:ext cx="8397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/>
              <a:t>учитель</a:t>
            </a:r>
            <a:endParaRPr lang="ru-RU"/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3995738" y="5229225"/>
            <a:ext cx="10001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/>
              <a:t>журналіст</a:t>
            </a:r>
            <a:endParaRPr lang="ru-RU"/>
          </a:p>
        </p:txBody>
      </p:sp>
      <p:sp>
        <p:nvSpPr>
          <p:cNvPr id="16395" name="Text Box 11"/>
          <p:cNvSpPr txBox="1">
            <a:spLocks noChangeArrowheads="1"/>
          </p:cNvSpPr>
          <p:nvPr/>
        </p:nvSpPr>
        <p:spPr bwMode="auto">
          <a:xfrm>
            <a:off x="6948488" y="4365625"/>
            <a:ext cx="11001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/>
              <a:t>редактор</a:t>
            </a:r>
            <a:endParaRPr lang="ru-RU"/>
          </a:p>
        </p:txBody>
      </p:sp>
      <p:sp>
        <p:nvSpPr>
          <p:cNvPr id="16396" name="WordArt 12"/>
          <p:cNvSpPr>
            <a:spLocks noChangeArrowheads="1" noChangeShapeType="1" noTextEdit="1"/>
          </p:cNvSpPr>
          <p:nvPr/>
        </p:nvSpPr>
        <p:spPr bwMode="auto">
          <a:xfrm>
            <a:off x="2339975" y="260350"/>
            <a:ext cx="3971925" cy="1047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bg1"/>
                    </a:gs>
                    <a:gs pos="100000">
                      <a:srgbClr val="3366FF">
                        <a:alpha val="99001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Трудова біографія</a:t>
            </a:r>
          </a:p>
        </p:txBody>
      </p:sp>
      <p:sp>
        <p:nvSpPr>
          <p:cNvPr id="16397" name="WordArt 13"/>
          <p:cNvSpPr>
            <a:spLocks noChangeArrowheads="1" noChangeShapeType="1" noTextEdit="1"/>
          </p:cNvSpPr>
          <p:nvPr/>
        </p:nvSpPr>
        <p:spPr bwMode="auto">
          <a:xfrm>
            <a:off x="2916238" y="2708275"/>
            <a:ext cx="3114675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5261C"/>
                    </a:gs>
                    <a:gs pos="3000">
                      <a:srgbClr val="EBDAD4"/>
                    </a:gs>
                    <a:gs pos="14499">
                      <a:srgbClr val="C0524E"/>
                    </a:gs>
                    <a:gs pos="21001">
                      <a:srgbClr val="80302D"/>
                    </a:gs>
                    <a:gs pos="22000">
                      <a:srgbClr val="9C6563"/>
                    </a:gs>
                    <a:gs pos="24001">
                      <a:srgbClr val="FFFFFF"/>
                    </a:gs>
                    <a:gs pos="39500">
                      <a:srgbClr val="83A7C3"/>
                    </a:gs>
                    <a:gs pos="43500">
                      <a:srgbClr val="768FB9"/>
                    </a:gs>
                    <a:gs pos="46001">
                      <a:srgbClr val="83A7C3"/>
                    </a:gs>
                    <a:gs pos="50000">
                      <a:srgbClr val="DCEBF5"/>
                    </a:gs>
                    <a:gs pos="53999">
                      <a:srgbClr val="83A7C3"/>
                    </a:gs>
                    <a:gs pos="56500">
                      <a:srgbClr val="768FB9"/>
                    </a:gs>
                    <a:gs pos="60501">
                      <a:srgbClr val="83A7C3"/>
                    </a:gs>
                    <a:gs pos="75999">
                      <a:srgbClr val="FFFFFF"/>
                    </a:gs>
                    <a:gs pos="78000">
                      <a:srgbClr val="9C6563"/>
                    </a:gs>
                    <a:gs pos="78999">
                      <a:srgbClr val="80302D"/>
                    </a:gs>
                    <a:gs pos="85501">
                      <a:srgbClr val="C0524E"/>
                    </a:gs>
                    <a:gs pos="97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Arial"/>
                <a:cs typeface="Arial"/>
              </a:rPr>
              <a:t>Уолт Уітмен</a:t>
            </a:r>
          </a:p>
          <a:p>
            <a:pPr algn="ctr"/>
            <a:r>
              <a:rPr lang="ru-RU" sz="4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5261C"/>
                    </a:gs>
                    <a:gs pos="3000">
                      <a:srgbClr val="EBDAD4"/>
                    </a:gs>
                    <a:gs pos="14499">
                      <a:srgbClr val="C0524E"/>
                    </a:gs>
                    <a:gs pos="21001">
                      <a:srgbClr val="80302D"/>
                    </a:gs>
                    <a:gs pos="22000">
                      <a:srgbClr val="9C6563"/>
                    </a:gs>
                    <a:gs pos="24001">
                      <a:srgbClr val="FFFFFF"/>
                    </a:gs>
                    <a:gs pos="39500">
                      <a:srgbClr val="83A7C3"/>
                    </a:gs>
                    <a:gs pos="43500">
                      <a:srgbClr val="768FB9"/>
                    </a:gs>
                    <a:gs pos="46001">
                      <a:srgbClr val="83A7C3"/>
                    </a:gs>
                    <a:gs pos="50000">
                      <a:srgbClr val="DCEBF5"/>
                    </a:gs>
                    <a:gs pos="53999">
                      <a:srgbClr val="83A7C3"/>
                    </a:gs>
                    <a:gs pos="56500">
                      <a:srgbClr val="768FB9"/>
                    </a:gs>
                    <a:gs pos="60501">
                      <a:srgbClr val="83A7C3"/>
                    </a:gs>
                    <a:gs pos="75999">
                      <a:srgbClr val="FFFFFF"/>
                    </a:gs>
                    <a:gs pos="78000">
                      <a:srgbClr val="9C6563"/>
                    </a:gs>
                    <a:gs pos="78999">
                      <a:srgbClr val="80302D"/>
                    </a:gs>
                    <a:gs pos="85501">
                      <a:srgbClr val="C0524E"/>
                    </a:gs>
                    <a:gs pos="97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Arial"/>
                <a:cs typeface="Arial"/>
              </a:rPr>
              <a:t>(1819 – 1892)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/>
      <p:bldP spid="16392" grpId="0"/>
      <p:bldP spid="16393" grpId="0"/>
      <p:bldP spid="16394" grpId="0"/>
      <p:bldP spid="16395" grpId="0"/>
      <p:bldP spid="16396" grpId="0" animBg="1"/>
      <p:bldP spid="1639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8195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38200" y="692150"/>
            <a:ext cx="4165600" cy="54038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9219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57188" y="285750"/>
            <a:ext cx="4643437" cy="6215063"/>
          </a:xfrm>
        </p:spPr>
      </p:pic>
      <p:sp>
        <p:nvSpPr>
          <p:cNvPr id="9220" name="Прямоугольник 5"/>
          <p:cNvSpPr>
            <a:spLocks noChangeArrowheads="1"/>
          </p:cNvSpPr>
          <p:nvPr/>
        </p:nvSpPr>
        <p:spPr bwMode="auto">
          <a:xfrm>
            <a:off x="5072063" y="6211888"/>
            <a:ext cx="43576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Волт Вітмен, 37 років, з його твору «Листя трави»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024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28625" y="571500"/>
            <a:ext cx="8213725" cy="5572125"/>
          </a:xfr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428625"/>
            <a:ext cx="8385175" cy="104140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dirty="0" err="1" smtClean="0"/>
              <a:t>Таємницю</a:t>
            </a:r>
            <a:r>
              <a:rPr lang="ru-RU" sz="2800" dirty="0" smtClean="0"/>
              <a:t> </a:t>
            </a:r>
            <a:r>
              <a:rPr lang="ru-RU" sz="2800" dirty="0" err="1" smtClean="0"/>
              <a:t>вірша</a:t>
            </a:r>
            <a:r>
              <a:rPr lang="ru-RU" sz="2800" dirty="0" smtClean="0"/>
              <a:t> </a:t>
            </a:r>
            <a:r>
              <a:rPr lang="ru-RU" sz="2800" dirty="0" err="1" smtClean="0"/>
              <a:t>Вітмена</a:t>
            </a:r>
            <a:r>
              <a:rPr lang="ru-RU" sz="2800" dirty="0" smtClean="0"/>
              <a:t> </a:t>
            </a:r>
            <a:r>
              <a:rPr lang="ru-RU" sz="2800" dirty="0" err="1" smtClean="0"/>
              <a:t>розгадали</a:t>
            </a:r>
            <a:r>
              <a:rPr lang="ru-RU" sz="2800" dirty="0" smtClean="0"/>
              <a:t> за </a:t>
            </a:r>
            <a:r>
              <a:rPr lang="ru-RU" sz="2800" dirty="0" err="1" smtClean="0"/>
              <a:t>допомогою</a:t>
            </a:r>
            <a:r>
              <a:rPr lang="ru-RU" sz="2800" dirty="0" smtClean="0"/>
              <a:t> </a:t>
            </a:r>
            <a:r>
              <a:rPr lang="ru-RU" sz="2800" dirty="0" err="1" smtClean="0"/>
              <a:t>картини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1428750"/>
            <a:ext cx="8501063" cy="4191000"/>
          </a:xfrm>
        </p:spPr>
        <p:txBody>
          <a:bodyPr/>
          <a:lstStyle/>
          <a:p>
            <a:pPr eaLnBrk="1" hangingPunct="1">
              <a:defRPr/>
            </a:pPr>
            <a:r>
              <a:rPr lang="ru-RU" sz="1600" b="1" dirty="0" err="1" smtClean="0"/>
              <a:t>Техаські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вчені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з’ясували</a:t>
            </a:r>
            <a:r>
              <a:rPr lang="ru-RU" sz="1600" b="1" dirty="0" smtClean="0"/>
              <a:t>, </a:t>
            </a:r>
            <a:r>
              <a:rPr lang="ru-RU" sz="1600" b="1" dirty="0" err="1" smtClean="0"/>
              <a:t>що</a:t>
            </a:r>
            <a:r>
              <a:rPr lang="ru-RU" sz="1600" b="1" dirty="0" smtClean="0"/>
              <a:t> образ „</a:t>
            </a:r>
            <a:r>
              <a:rPr lang="ru-RU" sz="1600" b="1" dirty="0" err="1" smtClean="0"/>
              <a:t>процесії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метеорів</a:t>
            </a:r>
            <a:r>
              <a:rPr lang="ru-RU" sz="1600" b="1" dirty="0" smtClean="0"/>
              <a:t>”, </a:t>
            </a:r>
            <a:r>
              <a:rPr lang="ru-RU" sz="1600" b="1" dirty="0" err="1" smtClean="0"/>
              <a:t>оспіваної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Волтом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Вітменом</a:t>
            </a:r>
            <a:r>
              <a:rPr lang="ru-RU" sz="1600" b="1" dirty="0" smtClean="0"/>
              <a:t> у </a:t>
            </a:r>
            <a:r>
              <a:rPr lang="ru-RU" sz="1600" b="1" dirty="0" err="1" smtClean="0"/>
              <a:t>вірші</a:t>
            </a:r>
            <a:r>
              <a:rPr lang="ru-RU" sz="1600" b="1" dirty="0" smtClean="0"/>
              <a:t> „</a:t>
            </a:r>
            <a:r>
              <a:rPr lang="ru-RU" sz="1600" b="1" dirty="0" err="1" smtClean="0"/>
              <a:t>Місто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метеорів</a:t>
            </a:r>
            <a:r>
              <a:rPr lang="ru-RU" sz="1600" b="1" dirty="0" smtClean="0"/>
              <a:t>”, </a:t>
            </a:r>
            <a:r>
              <a:rPr lang="ru-RU" sz="1600" b="1" dirty="0" err="1" smtClean="0"/>
              <a:t>є</a:t>
            </a:r>
            <a:r>
              <a:rPr lang="ru-RU" sz="1600" b="1" dirty="0" smtClean="0"/>
              <a:t> не </a:t>
            </a:r>
            <a:r>
              <a:rPr lang="ru-RU" sz="1600" b="1" dirty="0" err="1" smtClean="0"/>
              <a:t>витвором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уяви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поета</a:t>
            </a:r>
            <a:r>
              <a:rPr lang="ru-RU" sz="1600" b="1" dirty="0" smtClean="0"/>
              <a:t>, а </a:t>
            </a:r>
            <a:r>
              <a:rPr lang="ru-RU" sz="1600" b="1" dirty="0" err="1" smtClean="0"/>
              <a:t>описом</a:t>
            </a:r>
            <a:r>
              <a:rPr lang="ru-RU" sz="1600" b="1" dirty="0" smtClean="0"/>
              <a:t> атмосферного </a:t>
            </a:r>
            <a:r>
              <a:rPr lang="ru-RU" sz="1600" b="1" dirty="0" err="1" smtClean="0"/>
              <a:t>явища</a:t>
            </a:r>
            <a:r>
              <a:rPr lang="ru-RU" sz="1600" b="1" dirty="0" smtClean="0"/>
              <a:t>, яке </a:t>
            </a:r>
            <a:r>
              <a:rPr lang="ru-RU" sz="1600" b="1" dirty="0" err="1" smtClean="0"/>
              <a:t>відбулося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насправді</a:t>
            </a:r>
            <a:r>
              <a:rPr lang="ru-RU" sz="1600" b="1" dirty="0" smtClean="0"/>
              <a:t>.</a:t>
            </a:r>
          </a:p>
          <a:p>
            <a:pPr eaLnBrk="1" hangingPunct="1">
              <a:defRPr/>
            </a:pPr>
            <a:r>
              <a:rPr lang="ru-RU" sz="1600" b="1" dirty="0" err="1" smtClean="0"/>
              <a:t>Вірш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був</a:t>
            </a:r>
            <a:r>
              <a:rPr lang="ru-RU" sz="1600" b="1" dirty="0" smtClean="0"/>
              <a:t> написаний в Нью-Йорку в 1859-1860 роках. </a:t>
            </a:r>
            <a:r>
              <a:rPr lang="ru-RU" sz="1600" b="1" dirty="0" err="1" smtClean="0"/>
              <a:t>Однак</a:t>
            </a:r>
            <a:r>
              <a:rPr lang="ru-RU" sz="1600" b="1" dirty="0" smtClean="0"/>
              <a:t> до </a:t>
            </a:r>
            <a:r>
              <a:rPr lang="ru-RU" sz="1600" b="1" dirty="0" err="1" smtClean="0"/>
              <a:t>цього</a:t>
            </a:r>
            <a:r>
              <a:rPr lang="ru-RU" sz="1600" b="1" dirty="0" smtClean="0"/>
              <a:t> часу </a:t>
            </a:r>
            <a:r>
              <a:rPr lang="ru-RU" sz="1600" b="1" dirty="0" err="1" smtClean="0"/>
              <a:t>вчені</a:t>
            </a:r>
            <a:r>
              <a:rPr lang="ru-RU" sz="1600" b="1" dirty="0" smtClean="0"/>
              <a:t> не могли </a:t>
            </a:r>
            <a:r>
              <a:rPr lang="ru-RU" sz="1600" b="1" dirty="0" err="1" smtClean="0"/>
              <a:t>знайти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жодної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згадки</a:t>
            </a:r>
            <a:r>
              <a:rPr lang="ru-RU" sz="1600" b="1" dirty="0" smtClean="0"/>
              <a:t> про </a:t>
            </a:r>
            <a:r>
              <a:rPr lang="ru-RU" sz="1600" b="1" dirty="0" err="1" smtClean="0"/>
              <a:t>атмосферне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явище</a:t>
            </a:r>
            <a:r>
              <a:rPr lang="ru-RU" sz="1600" b="1" dirty="0" smtClean="0"/>
              <a:t> в </a:t>
            </a:r>
            <a:r>
              <a:rPr lang="ru-RU" sz="1600" b="1" dirty="0" err="1" smtClean="0"/>
              <a:t>небі</a:t>
            </a:r>
            <a:r>
              <a:rPr lang="ru-RU" sz="1600" b="1" dirty="0" smtClean="0"/>
              <a:t> над </a:t>
            </a:r>
            <a:r>
              <a:rPr lang="ru-RU" sz="1600" b="1" dirty="0" err="1" smtClean="0"/>
              <a:t>містом</a:t>
            </a:r>
            <a:r>
              <a:rPr lang="ru-RU" sz="1600" b="1" dirty="0" smtClean="0"/>
              <a:t>, яке могло б </a:t>
            </a:r>
            <a:r>
              <a:rPr lang="ru-RU" sz="1600" b="1" dirty="0" err="1" smtClean="0"/>
              <a:t>надихнути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поета</a:t>
            </a:r>
            <a:r>
              <a:rPr lang="ru-RU" sz="1600" b="1" dirty="0" smtClean="0"/>
              <a:t> на </a:t>
            </a:r>
            <a:r>
              <a:rPr lang="ru-RU" sz="1600" b="1" dirty="0" err="1" smtClean="0"/>
              <a:t>створення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цього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вірша</a:t>
            </a:r>
            <a:r>
              <a:rPr lang="ru-RU" sz="1600" b="1" dirty="0" smtClean="0"/>
              <a:t>. </a:t>
            </a:r>
            <a:r>
              <a:rPr lang="ru-RU" sz="1600" b="1" dirty="0" err="1" smtClean="0"/>
              <a:t>Тож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вважалося</a:t>
            </a:r>
            <a:r>
              <a:rPr lang="ru-RU" sz="1600" b="1" dirty="0" smtClean="0"/>
              <a:t>, </a:t>
            </a:r>
            <a:r>
              <a:rPr lang="ru-RU" sz="1600" b="1" dirty="0" err="1" smtClean="0"/>
              <a:t>що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Вітмен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вигадав</a:t>
            </a:r>
            <a:r>
              <a:rPr lang="ru-RU" sz="1600" b="1" dirty="0" smtClean="0"/>
              <a:t> образ „</a:t>
            </a:r>
            <a:r>
              <a:rPr lang="ru-RU" sz="1600" b="1" dirty="0" err="1" smtClean="0"/>
              <a:t>сліпучої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і</a:t>
            </a:r>
            <a:r>
              <a:rPr lang="ru-RU" sz="1600" b="1" dirty="0" smtClean="0"/>
              <a:t> в той же час </a:t>
            </a:r>
            <a:r>
              <a:rPr lang="ru-RU" sz="1600" b="1" dirty="0" err="1" smtClean="0"/>
              <a:t>видимої</a:t>
            </a:r>
            <a:r>
              <a:rPr lang="ru-RU" sz="1600" b="1" dirty="0" smtClean="0"/>
              <a:t> абсолютно </a:t>
            </a:r>
            <a:r>
              <a:rPr lang="ru-RU" sz="1600" b="1" dirty="0" err="1" smtClean="0"/>
              <a:t>чітко</a:t>
            </a:r>
            <a:r>
              <a:rPr lang="ru-RU" sz="1600" b="1" dirty="0" smtClean="0"/>
              <a:t>” </a:t>
            </a:r>
            <a:r>
              <a:rPr lang="ru-RU" sz="1600" b="1" dirty="0" err="1" smtClean="0"/>
              <a:t>процесії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метеорів</a:t>
            </a:r>
            <a:r>
              <a:rPr lang="ru-RU" sz="1600" b="1" dirty="0" smtClean="0"/>
              <a:t>.</a:t>
            </a:r>
            <a:br>
              <a:rPr lang="ru-RU" sz="1600" b="1" dirty="0" smtClean="0"/>
            </a:br>
            <a:r>
              <a:rPr lang="ru-RU" sz="1600" b="1" dirty="0" smtClean="0"/>
              <a:t>Та все ж астрономам </a:t>
            </a:r>
            <a:r>
              <a:rPr lang="ru-RU" sz="1600" b="1" dirty="0" err="1" smtClean="0"/>
              <a:t>і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літературознавцям</a:t>
            </a:r>
            <a:r>
              <a:rPr lang="ru-RU" sz="1600" b="1" dirty="0" smtClean="0"/>
              <a:t> державного </a:t>
            </a:r>
            <a:r>
              <a:rPr lang="ru-RU" sz="1600" b="1" dirty="0" err="1" smtClean="0"/>
              <a:t>університету</a:t>
            </a:r>
            <a:r>
              <a:rPr lang="ru-RU" sz="1600" b="1" dirty="0" smtClean="0"/>
              <a:t> штату Техас </a:t>
            </a:r>
            <a:r>
              <a:rPr lang="ru-RU" sz="1600" b="1" dirty="0" err="1" smtClean="0"/>
              <a:t>вдалося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знайти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зв’язок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між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рідкісним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явищем</a:t>
            </a:r>
            <a:r>
              <a:rPr lang="ru-RU" sz="1600" b="1" dirty="0" smtClean="0"/>
              <a:t> – </a:t>
            </a:r>
            <a:r>
              <a:rPr lang="ru-RU" sz="1600" b="1" dirty="0" err="1" smtClean="0"/>
              <a:t>метеорним</a:t>
            </a:r>
            <a:r>
              <a:rPr lang="ru-RU" sz="1600" b="1" dirty="0" smtClean="0"/>
              <a:t> потоком, </a:t>
            </a:r>
            <a:r>
              <a:rPr lang="ru-RU" sz="1600" b="1" dirty="0" err="1" smtClean="0"/>
              <a:t>який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можна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було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спостерігати</a:t>
            </a:r>
            <a:r>
              <a:rPr lang="ru-RU" sz="1600" b="1" dirty="0" smtClean="0"/>
              <a:t> в </a:t>
            </a:r>
            <a:r>
              <a:rPr lang="ru-RU" sz="1600" b="1" dirty="0" err="1" smtClean="0"/>
              <a:t>липні</a:t>
            </a:r>
            <a:r>
              <a:rPr lang="ru-RU" sz="1600" b="1" dirty="0" smtClean="0"/>
              <a:t> 1860 року – та </a:t>
            </a:r>
            <a:r>
              <a:rPr lang="ru-RU" sz="1600" b="1" dirty="0" err="1" smtClean="0"/>
              <a:t>віршем</a:t>
            </a:r>
            <a:r>
              <a:rPr lang="ru-RU" sz="1600" b="1" dirty="0" smtClean="0"/>
              <a:t>. </a:t>
            </a:r>
            <a:r>
              <a:rPr lang="ru-RU" sz="1600" b="1" dirty="0" err="1" smtClean="0"/>
              <a:t>Навідміну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від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більшості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метеорів</a:t>
            </a:r>
            <a:r>
              <a:rPr lang="ru-RU" sz="1600" b="1" dirty="0" smtClean="0"/>
              <a:t>, </a:t>
            </a:r>
            <a:r>
              <a:rPr lang="ru-RU" sz="1600" b="1" dirty="0" err="1" smtClean="0"/>
              <a:t>які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згорають</a:t>
            </a:r>
            <a:r>
              <a:rPr lang="ru-RU" sz="1600" b="1" dirty="0" smtClean="0"/>
              <a:t> в </a:t>
            </a:r>
            <a:r>
              <a:rPr lang="ru-RU" sz="1600" b="1" dirty="0" err="1" smtClean="0"/>
              <a:t>атмосфері</a:t>
            </a:r>
            <a:r>
              <a:rPr lang="ru-RU" sz="1600" b="1" dirty="0" smtClean="0"/>
              <a:t>, не </a:t>
            </a:r>
            <a:r>
              <a:rPr lang="ru-RU" sz="1600" b="1" dirty="0" err="1" smtClean="0"/>
              <a:t>долітаючи</a:t>
            </a:r>
            <a:r>
              <a:rPr lang="ru-RU" sz="1600" b="1" dirty="0" smtClean="0"/>
              <a:t> до </a:t>
            </a:r>
            <a:r>
              <a:rPr lang="ru-RU" sz="1600" b="1" dirty="0" err="1" smtClean="0"/>
              <a:t>Землі</a:t>
            </a:r>
            <a:r>
              <a:rPr lang="ru-RU" sz="1600" b="1" dirty="0" smtClean="0"/>
              <a:t>, </a:t>
            </a:r>
            <a:r>
              <a:rPr lang="ru-RU" sz="1600" b="1" dirty="0" err="1" smtClean="0"/>
              <a:t>метеорний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потік</a:t>
            </a:r>
            <a:r>
              <a:rPr lang="ru-RU" sz="1600" b="1" dirty="0" smtClean="0"/>
              <a:t>, </a:t>
            </a:r>
            <a:r>
              <a:rPr lang="ru-RU" sz="1600" b="1" dirty="0" err="1" smtClean="0"/>
              <a:t>який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спостерігав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Вітмен</a:t>
            </a:r>
            <a:r>
              <a:rPr lang="ru-RU" sz="1600" b="1" dirty="0" smtClean="0"/>
              <a:t>, </a:t>
            </a:r>
            <a:r>
              <a:rPr lang="ru-RU" sz="1600" b="1" dirty="0" err="1" smtClean="0"/>
              <a:t>пройшов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крізь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земну</a:t>
            </a:r>
            <a:r>
              <a:rPr lang="ru-RU" sz="1600" b="1" dirty="0" smtClean="0"/>
              <a:t> атмосферу </a:t>
            </a:r>
            <a:r>
              <a:rPr lang="ru-RU" sz="1600" b="1" dirty="0" err="1" smtClean="0"/>
              <a:t>й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вийшов</a:t>
            </a:r>
            <a:r>
              <a:rPr lang="ru-RU" sz="1600" b="1" dirty="0" smtClean="0"/>
              <a:t> за </a:t>
            </a:r>
            <a:r>
              <a:rPr lang="ru-RU" sz="1600" b="1" dirty="0" err="1" smtClean="0"/>
              <a:t>її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межі</a:t>
            </a:r>
            <a:r>
              <a:rPr lang="ru-RU" sz="1600" b="1" dirty="0" smtClean="0"/>
              <a:t>, лишивши по </a:t>
            </a:r>
            <a:r>
              <a:rPr lang="ru-RU" sz="1600" b="1" dirty="0" err="1" smtClean="0"/>
              <a:t>собі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яскравий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слід</a:t>
            </a:r>
            <a:r>
              <a:rPr lang="ru-RU" sz="1600" b="1" dirty="0" smtClean="0"/>
              <a:t> у </a:t>
            </a:r>
            <a:r>
              <a:rPr lang="ru-RU" sz="1600" b="1" dirty="0" err="1" smtClean="0"/>
              <a:t>небі</a:t>
            </a:r>
            <a:r>
              <a:rPr lang="ru-RU" sz="1600" b="1" dirty="0" smtClean="0"/>
              <a:t>.</a:t>
            </a:r>
            <a:br>
              <a:rPr lang="ru-RU" sz="1600" b="1" dirty="0" smtClean="0"/>
            </a:br>
            <a:r>
              <a:rPr lang="ru-RU" sz="1600" b="1" dirty="0" err="1" smtClean="0"/>
              <a:t>Відкриття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зробив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фізик</a:t>
            </a:r>
            <a:r>
              <a:rPr lang="ru-RU" sz="1600" b="1" dirty="0" smtClean="0"/>
              <a:t> Дональд </a:t>
            </a:r>
            <a:r>
              <a:rPr lang="ru-RU" sz="1600" b="1" dirty="0" err="1" smtClean="0"/>
              <a:t>Олсон</a:t>
            </a:r>
            <a:r>
              <a:rPr lang="ru-RU" sz="1600" b="1" dirty="0" smtClean="0"/>
              <a:t>, </a:t>
            </a:r>
            <a:r>
              <a:rPr lang="ru-RU" sz="1600" b="1" dirty="0" err="1" smtClean="0"/>
              <a:t>який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згадав</a:t>
            </a:r>
            <a:r>
              <a:rPr lang="ru-RU" sz="1600" b="1" dirty="0" smtClean="0"/>
              <a:t>, </a:t>
            </a:r>
            <a:r>
              <a:rPr lang="ru-RU" sz="1600" b="1" dirty="0" err="1" smtClean="0"/>
              <a:t>що</a:t>
            </a:r>
            <a:r>
              <a:rPr lang="ru-RU" sz="1600" b="1" dirty="0" smtClean="0"/>
              <a:t> колись </a:t>
            </a:r>
            <a:r>
              <a:rPr lang="ru-RU" sz="1600" b="1" dirty="0" err="1" smtClean="0"/>
              <a:t>бачив</a:t>
            </a:r>
            <a:r>
              <a:rPr lang="ru-RU" sz="1600" b="1" dirty="0" smtClean="0"/>
              <a:t> каталог картин </a:t>
            </a:r>
            <a:r>
              <a:rPr lang="ru-RU" sz="1600" b="1" dirty="0" err="1" smtClean="0"/>
              <a:t>сучасника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Вітмена</a:t>
            </a:r>
            <a:r>
              <a:rPr lang="ru-RU" sz="1600" b="1" dirty="0" smtClean="0"/>
              <a:t> – не </a:t>
            </a:r>
            <a:r>
              <a:rPr lang="ru-RU" sz="1600" b="1" dirty="0" err="1" smtClean="0"/>
              <a:t>надто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відомого</a:t>
            </a:r>
            <a:r>
              <a:rPr lang="ru-RU" sz="1600" b="1" dirty="0" smtClean="0"/>
              <a:t> художника </a:t>
            </a:r>
            <a:r>
              <a:rPr lang="ru-RU" sz="1600" b="1" dirty="0" err="1" smtClean="0"/>
              <a:t>Фредеріка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Двіна</a:t>
            </a:r>
            <a:r>
              <a:rPr lang="ru-RU" sz="1600" b="1" dirty="0" smtClean="0"/>
              <a:t> Черча. Характерною </a:t>
            </a:r>
            <a:r>
              <a:rPr lang="ru-RU" sz="1600" b="1" dirty="0" err="1" smtClean="0"/>
              <a:t>ознакою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творчості</a:t>
            </a:r>
            <a:r>
              <a:rPr lang="ru-RU" sz="1600" b="1" dirty="0" smtClean="0"/>
              <a:t> художника </a:t>
            </a:r>
            <a:r>
              <a:rPr lang="ru-RU" sz="1600" b="1" dirty="0" err="1" smtClean="0"/>
              <a:t>є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прискіпливе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відтворення</a:t>
            </a:r>
            <a:r>
              <a:rPr lang="ru-RU" sz="1600" b="1" dirty="0" smtClean="0"/>
              <a:t> на полотнах </a:t>
            </a:r>
            <a:r>
              <a:rPr lang="ru-RU" sz="1600" b="1" dirty="0" err="1" smtClean="0"/>
              <a:t>небесних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тіл</a:t>
            </a:r>
            <a:r>
              <a:rPr lang="ru-RU" sz="1600" b="1" dirty="0" smtClean="0"/>
              <a:t>. Каталог </a:t>
            </a:r>
            <a:r>
              <a:rPr lang="ru-RU" sz="1600" b="1" dirty="0" err="1" smtClean="0"/>
              <a:t>містив</a:t>
            </a:r>
            <a:r>
              <a:rPr lang="ru-RU" sz="1600" b="1" dirty="0" smtClean="0"/>
              <a:t> картину </a:t>
            </a:r>
            <a:r>
              <a:rPr lang="ru-RU" sz="1600" b="1" dirty="0" err="1" smtClean="0"/>
              <a:t>під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назвою</a:t>
            </a:r>
            <a:r>
              <a:rPr lang="ru-RU" sz="1600" b="1" dirty="0" smtClean="0"/>
              <a:t> „Метеор 1860 року”. Картина </a:t>
            </a:r>
            <a:r>
              <a:rPr lang="ru-RU" sz="1600" b="1" dirty="0" err="1" smtClean="0"/>
              <a:t>наштовхнула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дослідників</a:t>
            </a:r>
            <a:r>
              <a:rPr lang="ru-RU" sz="1600" b="1" dirty="0" smtClean="0"/>
              <a:t> на </a:t>
            </a:r>
            <a:r>
              <a:rPr lang="ru-RU" sz="1600" b="1" dirty="0" err="1" smtClean="0"/>
              <a:t>висновок</a:t>
            </a:r>
            <a:r>
              <a:rPr lang="ru-RU" sz="1600" b="1" dirty="0" smtClean="0"/>
              <a:t>, </a:t>
            </a:r>
            <a:r>
              <a:rPr lang="ru-RU" sz="1600" b="1" dirty="0" err="1" smtClean="0"/>
              <a:t>що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поезія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Вітмена</a:t>
            </a:r>
            <a:r>
              <a:rPr lang="ru-RU" sz="1600" b="1" dirty="0" smtClean="0"/>
              <a:t> „</a:t>
            </a:r>
            <a:r>
              <a:rPr lang="ru-RU" sz="1600" b="1" dirty="0" err="1" smtClean="0"/>
              <a:t>Місто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метеорів</a:t>
            </a:r>
            <a:r>
              <a:rPr lang="ru-RU" sz="1600" b="1" dirty="0" smtClean="0"/>
              <a:t>” </a:t>
            </a:r>
            <a:r>
              <a:rPr lang="ru-RU" sz="1600" b="1" dirty="0" err="1" smtClean="0"/>
              <a:t>з’явилася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саме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завдяки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цьому</a:t>
            </a:r>
            <a:r>
              <a:rPr lang="ru-RU" sz="1600" b="1" dirty="0" smtClean="0"/>
              <a:t> атмосферному </a:t>
            </a:r>
            <a:r>
              <a:rPr lang="ru-RU" sz="1600" b="1" dirty="0" err="1" smtClean="0"/>
              <a:t>явищу</a:t>
            </a:r>
            <a:r>
              <a:rPr lang="ru-RU" sz="1600" b="1" dirty="0" smtClean="0"/>
              <a:t>, </a:t>
            </a:r>
            <a:r>
              <a:rPr lang="ru-RU" sz="1600" b="1" dirty="0" err="1" smtClean="0"/>
              <a:t>пише</a:t>
            </a:r>
            <a:r>
              <a:rPr lang="ru-RU" sz="1600" b="1" dirty="0" smtClean="0"/>
              <a:t> </a:t>
            </a:r>
            <a:r>
              <a:rPr lang="en-US" sz="1600" b="1" dirty="0" smtClean="0">
                <a:hlinkClick r:id="rId2"/>
              </a:rPr>
              <a:t>Lenta.ru</a:t>
            </a:r>
            <a:r>
              <a:rPr lang="en-US" sz="1600" b="1" dirty="0" smtClean="0"/>
              <a:t>.</a:t>
            </a:r>
          </a:p>
          <a:p>
            <a:pPr eaLnBrk="1" hangingPunct="1"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2291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00063" y="357188"/>
            <a:ext cx="4714875" cy="62865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331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85750" y="500063"/>
            <a:ext cx="8607425" cy="5715000"/>
          </a:xfr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433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5553075" cy="6858000"/>
          </a:xfr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536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57188" y="214313"/>
            <a:ext cx="4786312" cy="6381750"/>
          </a:xfr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638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38" y="500063"/>
            <a:ext cx="2625725" cy="3500437"/>
          </a:xfrm>
          <a:noFill/>
        </p:spPr>
      </p:pic>
      <p:pic>
        <p:nvPicPr>
          <p:cNvPr id="1638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75" y="2357438"/>
            <a:ext cx="224790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457200" y="274638"/>
          <a:ext cx="8229600" cy="5851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smtClean="0"/>
              <a:t>рівність, однаковість всіх людей;</a:t>
            </a:r>
          </a:p>
          <a:p>
            <a:pPr eaLnBrk="1" hangingPunct="1">
              <a:defRPr/>
            </a:pPr>
            <a:r>
              <a:rPr lang="uk-UA" smtClean="0"/>
              <a:t>тема життя та смерті;</a:t>
            </a:r>
          </a:p>
          <a:p>
            <a:pPr eaLnBrk="1" hangingPunct="1">
              <a:defRPr/>
            </a:pPr>
            <a:r>
              <a:rPr lang="uk-UA" smtClean="0"/>
              <a:t>долі індіанців;</a:t>
            </a:r>
          </a:p>
          <a:p>
            <a:pPr eaLnBrk="1" hangingPunct="1">
              <a:defRPr/>
            </a:pPr>
            <a:r>
              <a:rPr lang="uk-UA" smtClean="0"/>
              <a:t>взаємозв”язок людини і природи;</a:t>
            </a:r>
          </a:p>
          <a:p>
            <a:pPr eaLnBrk="1" hangingPunct="1">
              <a:defRPr/>
            </a:pPr>
            <a:r>
              <a:rPr lang="uk-UA" smtClean="0"/>
              <a:t>американська дійсність.</a:t>
            </a:r>
            <a:endParaRPr lang="ru-RU" smtClean="0"/>
          </a:p>
        </p:txBody>
      </p:sp>
      <p:sp>
        <p:nvSpPr>
          <p:cNvPr id="15364" name="WordArt 4"/>
          <p:cNvSpPr>
            <a:spLocks noChangeArrowheads="1" noChangeShapeType="1" noTextEdit="1"/>
          </p:cNvSpPr>
          <p:nvPr/>
        </p:nvSpPr>
        <p:spPr bwMode="auto">
          <a:xfrm>
            <a:off x="2124075" y="620713"/>
            <a:ext cx="4829175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5261C"/>
                    </a:gs>
                    <a:gs pos="3000">
                      <a:srgbClr val="EBDAD4"/>
                    </a:gs>
                    <a:gs pos="14499">
                      <a:srgbClr val="C0524E"/>
                    </a:gs>
                    <a:gs pos="21001">
                      <a:srgbClr val="80302D"/>
                    </a:gs>
                    <a:gs pos="22000">
                      <a:srgbClr val="9C6563"/>
                    </a:gs>
                    <a:gs pos="24001">
                      <a:srgbClr val="FFFFFF"/>
                    </a:gs>
                    <a:gs pos="39500">
                      <a:srgbClr val="83A7C3"/>
                    </a:gs>
                    <a:gs pos="43500">
                      <a:srgbClr val="768FB9"/>
                    </a:gs>
                    <a:gs pos="46001">
                      <a:srgbClr val="83A7C3"/>
                    </a:gs>
                    <a:gs pos="50000">
                      <a:srgbClr val="DCEBF5"/>
                    </a:gs>
                    <a:gs pos="53999">
                      <a:srgbClr val="83A7C3"/>
                    </a:gs>
                    <a:gs pos="56500">
                      <a:srgbClr val="768FB9"/>
                    </a:gs>
                    <a:gs pos="60501">
                      <a:srgbClr val="83A7C3"/>
                    </a:gs>
                    <a:gs pos="75999">
                      <a:srgbClr val="FFFFFF"/>
                    </a:gs>
                    <a:gs pos="78000">
                      <a:srgbClr val="9C6563"/>
                    </a:gs>
                    <a:gs pos="78999">
                      <a:srgbClr val="80302D"/>
                    </a:gs>
                    <a:gs pos="85501">
                      <a:srgbClr val="C0524E"/>
                    </a:gs>
                    <a:gs pos="97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Тематика творів: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  <p:bldP spid="1536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" name="WordArt 51"/>
          <p:cNvSpPr>
            <a:spLocks noChangeArrowheads="1" noChangeShapeType="1" noTextEdit="1"/>
          </p:cNvSpPr>
          <p:nvPr/>
        </p:nvSpPr>
        <p:spPr bwMode="auto">
          <a:xfrm>
            <a:off x="2771775" y="2133600"/>
            <a:ext cx="3190875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5261C"/>
                    </a:gs>
                    <a:gs pos="3000">
                      <a:srgbClr val="EBDAD4"/>
                    </a:gs>
                    <a:gs pos="14499">
                      <a:srgbClr val="C0524E"/>
                    </a:gs>
                    <a:gs pos="21001">
                      <a:srgbClr val="80302D"/>
                    </a:gs>
                    <a:gs pos="22000">
                      <a:srgbClr val="9C6563"/>
                    </a:gs>
                    <a:gs pos="24001">
                      <a:srgbClr val="FFFFFF"/>
                    </a:gs>
                    <a:gs pos="39500">
                      <a:srgbClr val="83A7C3"/>
                    </a:gs>
                    <a:gs pos="43500">
                      <a:srgbClr val="768FB9"/>
                    </a:gs>
                    <a:gs pos="46001">
                      <a:srgbClr val="83A7C3"/>
                    </a:gs>
                    <a:gs pos="50000">
                      <a:srgbClr val="DCEBF5"/>
                    </a:gs>
                    <a:gs pos="53999">
                      <a:srgbClr val="83A7C3"/>
                    </a:gs>
                    <a:gs pos="56500">
                      <a:srgbClr val="768FB9"/>
                    </a:gs>
                    <a:gs pos="60501">
                      <a:srgbClr val="83A7C3"/>
                    </a:gs>
                    <a:gs pos="75999">
                      <a:srgbClr val="FFFFFF"/>
                    </a:gs>
                    <a:gs pos="78000">
                      <a:srgbClr val="9C6563"/>
                    </a:gs>
                    <a:gs pos="78999">
                      <a:srgbClr val="80302D"/>
                    </a:gs>
                    <a:gs pos="85501">
                      <a:srgbClr val="C0524E"/>
                    </a:gs>
                    <a:gs pos="97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Уолт Уітмен</a:t>
            </a:r>
          </a:p>
        </p:txBody>
      </p:sp>
      <p:sp>
        <p:nvSpPr>
          <p:cNvPr id="18435" name="Line 53"/>
          <p:cNvSpPr>
            <a:spLocks noChangeShapeType="1"/>
          </p:cNvSpPr>
          <p:nvPr/>
        </p:nvSpPr>
        <p:spPr bwMode="auto">
          <a:xfrm flipH="1">
            <a:off x="2484438" y="3068638"/>
            <a:ext cx="649287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8436" name="Line 54"/>
          <p:cNvSpPr>
            <a:spLocks noChangeShapeType="1"/>
          </p:cNvSpPr>
          <p:nvPr/>
        </p:nvSpPr>
        <p:spPr bwMode="auto">
          <a:xfrm flipH="1">
            <a:off x="4356100" y="2924175"/>
            <a:ext cx="0" cy="1079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8437" name="Line 55"/>
          <p:cNvSpPr>
            <a:spLocks noChangeShapeType="1"/>
          </p:cNvSpPr>
          <p:nvPr/>
        </p:nvSpPr>
        <p:spPr bwMode="auto">
          <a:xfrm>
            <a:off x="5724525" y="3068638"/>
            <a:ext cx="574675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104" name="Oval 56"/>
          <p:cNvSpPr>
            <a:spLocks noChangeArrowheads="1"/>
          </p:cNvSpPr>
          <p:nvPr/>
        </p:nvSpPr>
        <p:spPr bwMode="auto">
          <a:xfrm>
            <a:off x="684213" y="3860800"/>
            <a:ext cx="2016125" cy="10080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/>
              <a:t>романтик</a:t>
            </a:r>
            <a:endParaRPr lang="ru-RU"/>
          </a:p>
        </p:txBody>
      </p:sp>
      <p:sp>
        <p:nvSpPr>
          <p:cNvPr id="2105" name="Oval 57"/>
          <p:cNvSpPr>
            <a:spLocks noChangeArrowheads="1"/>
          </p:cNvSpPr>
          <p:nvPr/>
        </p:nvSpPr>
        <p:spPr bwMode="auto">
          <a:xfrm>
            <a:off x="3348038" y="4292600"/>
            <a:ext cx="2016125" cy="10080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/>
              <a:t>філософ</a:t>
            </a:r>
            <a:endParaRPr lang="ru-RU"/>
          </a:p>
        </p:txBody>
      </p:sp>
      <p:sp>
        <p:nvSpPr>
          <p:cNvPr id="2106" name="Oval 58"/>
          <p:cNvSpPr>
            <a:spLocks noChangeArrowheads="1"/>
          </p:cNvSpPr>
          <p:nvPr/>
        </p:nvSpPr>
        <p:spPr bwMode="auto">
          <a:xfrm>
            <a:off x="5867400" y="3716338"/>
            <a:ext cx="2016125" cy="10080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/>
              <a:t>новатор</a:t>
            </a:r>
            <a:endParaRPr lang="ru-RU"/>
          </a:p>
        </p:txBody>
      </p:sp>
      <p:sp>
        <p:nvSpPr>
          <p:cNvPr id="2107" name="WordArt 59"/>
          <p:cNvSpPr>
            <a:spLocks noChangeArrowheads="1" noChangeShapeType="1" noTextEdit="1"/>
          </p:cNvSpPr>
          <p:nvPr/>
        </p:nvSpPr>
        <p:spPr bwMode="auto">
          <a:xfrm>
            <a:off x="755650" y="476250"/>
            <a:ext cx="7962900" cy="1257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5CBF"/>
                    </a:gs>
                    <a:gs pos="12500">
                      <a:srgbClr val="0087E6"/>
                    </a:gs>
                    <a:gs pos="37500">
                      <a:srgbClr val="21D6E0"/>
                    </a:gs>
                    <a:gs pos="50000">
                      <a:srgbClr val="03D4A8"/>
                    </a:gs>
                    <a:gs pos="62500">
                      <a:srgbClr val="21D6E0"/>
                    </a:gs>
                    <a:gs pos="875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</a:gradFill>
                <a:latin typeface="Arial"/>
                <a:cs typeface="Arial"/>
              </a:rPr>
              <a:t>Я – поет Тіла і я – поет Душі…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9" grpId="0" animBg="1"/>
      <p:bldP spid="2104" grpId="0" animBg="1"/>
      <p:bldP spid="2105" grpId="0" animBg="1"/>
      <p:bldP spid="2106" grpId="0" animBg="1"/>
      <p:bldP spid="210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341438"/>
            <a:ext cx="8229600" cy="4525962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uk-UA" sz="2800" smtClean="0"/>
              <a:t>відсутній традиційний сюжет (об”єднуючим є образ ліричного героя);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uk-UA" sz="2800" smtClean="0"/>
              <a:t>поетичне “я” знаходить себе в різних людях, явищах природи;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uk-UA" sz="2800" smtClean="0"/>
              <a:t>філософське осмислення буття;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uk-UA" sz="2800" smtClean="0"/>
              <a:t>оспівування Тіла і Душі;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uk-UA" sz="2800" smtClean="0"/>
              <a:t>поет намагається відтворити “космічний епос” – загальнолюдську дійсність;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uk-UA" sz="2800" smtClean="0"/>
              <a:t>винятковість історичної місії американського народу.</a:t>
            </a:r>
          </a:p>
          <a:p>
            <a:pPr eaLnBrk="1" hangingPunct="1">
              <a:lnSpc>
                <a:spcPct val="90000"/>
              </a:lnSpc>
              <a:defRPr/>
            </a:pPr>
            <a:endParaRPr lang="uk-UA" sz="2800" smtClean="0"/>
          </a:p>
          <a:p>
            <a:pPr eaLnBrk="1" hangingPunct="1">
              <a:lnSpc>
                <a:spcPct val="90000"/>
              </a:lnSpc>
              <a:defRPr/>
            </a:pPr>
            <a:endParaRPr lang="ru-RU" sz="2800" smtClean="0"/>
          </a:p>
        </p:txBody>
      </p:sp>
      <p:sp>
        <p:nvSpPr>
          <p:cNvPr id="9220" name="WordArt 4"/>
          <p:cNvSpPr>
            <a:spLocks noChangeArrowheads="1" noChangeShapeType="1" noTextEdit="1"/>
          </p:cNvSpPr>
          <p:nvPr/>
        </p:nvSpPr>
        <p:spPr bwMode="auto">
          <a:xfrm>
            <a:off x="827088" y="549275"/>
            <a:ext cx="7848600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C9FCB"/>
                    </a:gs>
                    <a:gs pos="6500">
                      <a:srgbClr val="F8B049"/>
                    </a:gs>
                    <a:gs pos="10501">
                      <a:srgbClr val="F8B049"/>
                    </a:gs>
                    <a:gs pos="31500">
                      <a:srgbClr val="FEE7F2"/>
                    </a:gs>
                    <a:gs pos="33501">
                      <a:srgbClr val="F952A0"/>
                    </a:gs>
                    <a:gs pos="34500">
                      <a:srgbClr val="C50849"/>
                    </a:gs>
                    <a:gs pos="41000">
                      <a:srgbClr val="B43E85"/>
                    </a:gs>
                    <a:gs pos="50000">
                      <a:srgbClr val="F8B049"/>
                    </a:gs>
                    <a:gs pos="59000">
                      <a:srgbClr val="B43E85"/>
                    </a:gs>
                    <a:gs pos="65500">
                      <a:srgbClr val="C50849"/>
                    </a:gs>
                    <a:gs pos="66499">
                      <a:srgbClr val="F952A0"/>
                    </a:gs>
                    <a:gs pos="68500">
                      <a:srgbClr val="FEE7F2"/>
                    </a:gs>
                    <a:gs pos="89500">
                      <a:srgbClr val="F8B049"/>
                    </a:gs>
                    <a:gs pos="93500">
                      <a:srgbClr val="F8B049"/>
                    </a:gs>
                    <a:gs pos="100000">
                      <a:srgbClr val="FC9FCB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Особливості “Пісні про себе”: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922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  <p:bldP spid="92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sz="2800" smtClean="0"/>
              <a:t>Верлібр – це вірш, ритм якого прихований насамперед у синтаксичній будові речення.</a:t>
            </a:r>
          </a:p>
          <a:p>
            <a:pPr eaLnBrk="1" hangingPunct="1">
              <a:defRPr/>
            </a:pPr>
            <a:r>
              <a:rPr lang="uk-UA" sz="2800" smtClean="0"/>
              <a:t>Трансценденталізм (від лат.</a:t>
            </a:r>
            <a:r>
              <a:rPr lang="en-US" sz="2800" smtClean="0"/>
              <a:t>transcendens </a:t>
            </a:r>
            <a:r>
              <a:rPr lang="uk-UA" sz="2800" smtClean="0"/>
              <a:t>– той, що виходить за межі, даний поза досвідом) – релігійно-філософська й етична система.</a:t>
            </a:r>
          </a:p>
          <a:p>
            <a:pPr eaLnBrk="1" hangingPunct="1">
              <a:defRPr/>
            </a:pPr>
            <a:r>
              <a:rPr lang="uk-UA" sz="2800" smtClean="0"/>
              <a:t>“Каталогізація” – художній прийом для створення ефекту всеосяжності у зображенні.</a:t>
            </a:r>
            <a:endParaRPr lang="ru-RU" sz="2800" smtClean="0"/>
          </a:p>
        </p:txBody>
      </p:sp>
      <p:sp>
        <p:nvSpPr>
          <p:cNvPr id="17412" name="WordArt 4"/>
          <p:cNvSpPr>
            <a:spLocks noChangeArrowheads="1" noChangeShapeType="1" noTextEdit="1"/>
          </p:cNvSpPr>
          <p:nvPr/>
        </p:nvSpPr>
        <p:spPr bwMode="auto">
          <a:xfrm>
            <a:off x="3348038" y="404813"/>
            <a:ext cx="2219325" cy="6286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  <a:gs pos="85001">
                      <a:srgbClr val="7D8496"/>
                    </a:gs>
                    <a:gs pos="100000">
                      <a:srgbClr val="E6E6E6"/>
                    </a:gs>
                  </a:gsLst>
                  <a:lin ang="2700000" scaled="1"/>
                </a:gradFill>
                <a:latin typeface="Arial"/>
                <a:cs typeface="Arial"/>
              </a:rPr>
              <a:t>Словник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  <p:bldP spid="174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908050"/>
            <a:ext cx="8229600" cy="1152525"/>
          </a:xfrm>
        </p:spPr>
        <p:txBody>
          <a:bodyPr/>
          <a:lstStyle/>
          <a:p>
            <a:pPr eaLnBrk="1" hangingPunct="1">
              <a:defRPr/>
            </a:pPr>
            <a:r>
              <a:rPr lang="uk-UA" sz="4000" smtClean="0"/>
              <a:t/>
            </a:r>
            <a:br>
              <a:rPr lang="uk-UA" sz="4000" smtClean="0"/>
            </a:br>
            <a:r>
              <a:rPr lang="uk-UA" sz="1800" smtClean="0"/>
              <a:t>знання апріорне, людська душа та свідомість від народження – не</a:t>
            </a:r>
            <a:br>
              <a:rPr lang="uk-UA" sz="1800" smtClean="0"/>
            </a:br>
            <a:r>
              <a:rPr lang="en-US" sz="1800" smtClean="0"/>
              <a:t>tabula rasa</a:t>
            </a:r>
            <a:r>
              <a:rPr lang="uk-UA" sz="1800" smtClean="0"/>
              <a:t>, людина в центрі Всесвіту, пізнати який можна, лише пізнаючи себе. </a:t>
            </a:r>
            <a:r>
              <a:rPr lang="uk-UA" sz="2800" smtClean="0"/>
              <a:t>  </a:t>
            </a:r>
            <a:endParaRPr lang="ru-RU" sz="280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276475"/>
            <a:ext cx="8229600" cy="4392613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uk-UA" sz="2800" smtClean="0"/>
              <a:t>Мій язик, кожний атом крові моєї створені з цієї землі,</a:t>
            </a:r>
          </a:p>
          <a:p>
            <a:pPr eaLnBrk="1" hangingPunct="1">
              <a:buFontTx/>
              <a:buNone/>
              <a:defRPr/>
            </a:pPr>
            <a:r>
              <a:rPr lang="uk-UA" sz="2800" smtClean="0"/>
              <a:t>                   з цього повітря;</a:t>
            </a:r>
          </a:p>
          <a:p>
            <a:pPr eaLnBrk="1" hangingPunct="1">
              <a:buFontTx/>
              <a:buNone/>
              <a:defRPr/>
            </a:pPr>
            <a:r>
              <a:rPr lang="uk-UA" sz="2800" smtClean="0"/>
              <a:t>Народжений тут від батьків, народжених тут від батьків,</a:t>
            </a:r>
          </a:p>
          <a:p>
            <a:pPr eaLnBrk="1" hangingPunct="1">
              <a:buFontTx/>
              <a:buNone/>
              <a:defRPr/>
            </a:pPr>
            <a:r>
              <a:rPr lang="uk-UA" sz="2800" smtClean="0"/>
              <a:t>                     теж тут народжених, - </a:t>
            </a:r>
          </a:p>
          <a:p>
            <a:pPr eaLnBrk="1" hangingPunct="1">
              <a:buFontTx/>
              <a:buNone/>
              <a:defRPr/>
            </a:pPr>
            <a:r>
              <a:rPr lang="uk-UA" sz="2800" smtClean="0"/>
              <a:t>Я, тридцятисемирічний, цілком при здоров”ї,</a:t>
            </a:r>
          </a:p>
          <a:p>
            <a:pPr eaLnBrk="1" hangingPunct="1">
              <a:buFontTx/>
              <a:buNone/>
              <a:defRPr/>
            </a:pPr>
            <a:r>
              <a:rPr lang="uk-UA" sz="2800" smtClean="0"/>
              <a:t>                          нині розпочинаю цю пісню</a:t>
            </a:r>
          </a:p>
          <a:p>
            <a:pPr eaLnBrk="1" hangingPunct="1">
              <a:buFontTx/>
              <a:buNone/>
              <a:defRPr/>
            </a:pPr>
            <a:r>
              <a:rPr lang="uk-UA" sz="2800" smtClean="0"/>
              <a:t>І сподіваюся не скінчити до смерті.</a:t>
            </a:r>
            <a:endParaRPr lang="ru-RU" sz="2800" smtClean="0"/>
          </a:p>
        </p:txBody>
      </p:sp>
      <p:sp>
        <p:nvSpPr>
          <p:cNvPr id="18437" name="WordArt 5"/>
          <p:cNvSpPr>
            <a:spLocks noChangeArrowheads="1" noChangeShapeType="1" noTextEdit="1"/>
          </p:cNvSpPr>
          <p:nvPr/>
        </p:nvSpPr>
        <p:spPr bwMode="auto">
          <a:xfrm>
            <a:off x="2700338" y="188913"/>
            <a:ext cx="4429125" cy="1047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3012"/>
                    </a:gs>
                    <a:gs pos="14999">
                      <a:srgbClr val="A65528"/>
                    </a:gs>
                    <a:gs pos="35001">
                      <a:srgbClr val="D49E6C"/>
                    </a:gs>
                    <a:gs pos="50000">
                      <a:srgbClr val="D6B19C"/>
                    </a:gs>
                    <a:gs pos="64999">
                      <a:srgbClr val="D49E6C"/>
                    </a:gs>
                    <a:gs pos="85001">
                      <a:srgbClr val="A65528"/>
                    </a:gs>
                    <a:gs pos="100000">
                      <a:srgbClr val="663012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Трансценденталізм: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70" decel="100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770" decel="100000"/>
                                        <p:tgtEl>
                                          <p:spTgt spid="1843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9" dur="77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1" dur="77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7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8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 build="p"/>
      <p:bldP spid="1843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  <a:defRPr/>
            </a:pPr>
            <a:r>
              <a:rPr lang="uk-UA" smtClean="0"/>
              <a:t>         Любов, це ж уся земля для тих, що</a:t>
            </a:r>
          </a:p>
          <a:p>
            <a:pPr eaLnBrk="1" hangingPunct="1">
              <a:buFontTx/>
              <a:buNone/>
              <a:defRPr/>
            </a:pPr>
            <a:r>
              <a:rPr lang="uk-UA" smtClean="0"/>
              <a:t>                 люблять… любов,</a:t>
            </a:r>
          </a:p>
          <a:p>
            <a:pPr eaLnBrk="1" hangingPunct="1">
              <a:buFontTx/>
              <a:buNone/>
              <a:defRPr/>
            </a:pPr>
            <a:r>
              <a:rPr lang="uk-UA" smtClean="0"/>
              <a:t>            що перемагає час і простір;</a:t>
            </a:r>
          </a:p>
          <a:p>
            <a:pPr eaLnBrk="1" hangingPunct="1">
              <a:buFontTx/>
              <a:buNone/>
              <a:defRPr/>
            </a:pPr>
            <a:r>
              <a:rPr lang="uk-UA" smtClean="0"/>
              <a:t>Любов – це рум”янець густий, пишний,</a:t>
            </a:r>
          </a:p>
          <a:p>
            <a:pPr eaLnBrk="1" hangingPunct="1">
              <a:buFontTx/>
              <a:buNone/>
              <a:defRPr/>
            </a:pPr>
            <a:r>
              <a:rPr lang="uk-UA" smtClean="0"/>
              <a:t>            запаморочливо духмяний,</a:t>
            </a:r>
          </a:p>
          <a:p>
            <a:pPr eaLnBrk="1" hangingPunct="1">
              <a:buFontTx/>
              <a:buNone/>
              <a:defRPr/>
            </a:pPr>
            <a:r>
              <a:rPr lang="uk-UA" smtClean="0"/>
              <a:t>Бо є тільки слова любові і думка єдина –  </a:t>
            </a:r>
          </a:p>
          <a:p>
            <a:pPr eaLnBrk="1" hangingPunct="1">
              <a:buFontTx/>
              <a:buNone/>
              <a:defRPr/>
            </a:pPr>
            <a:r>
              <a:rPr lang="uk-UA" smtClean="0"/>
              <a:t>                                            любов.                                 </a:t>
            </a:r>
            <a:endParaRPr lang="ru-RU" smtClean="0"/>
          </a:p>
        </p:txBody>
      </p:sp>
      <p:sp>
        <p:nvSpPr>
          <p:cNvPr id="19460" name="WordArt 4"/>
          <p:cNvSpPr>
            <a:spLocks noChangeArrowheads="1" noChangeShapeType="1" noTextEdit="1"/>
          </p:cNvSpPr>
          <p:nvPr/>
        </p:nvSpPr>
        <p:spPr bwMode="auto">
          <a:xfrm>
            <a:off x="2627313" y="476250"/>
            <a:ext cx="3838575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EE7F2"/>
                    </a:gs>
                    <a:gs pos="9000">
                      <a:srgbClr val="FBD49C"/>
                    </a:gs>
                    <a:gs pos="19501">
                      <a:srgbClr val="FBA97D"/>
                    </a:gs>
                    <a:gs pos="32001">
                      <a:srgbClr val="FAC77D"/>
                    </a:gs>
                    <a:gs pos="41000">
                      <a:srgbClr val="FEE7F2"/>
                    </a:gs>
                    <a:gs pos="50000">
                      <a:srgbClr val="FBEAC7"/>
                    </a:gs>
                    <a:gs pos="59000">
                      <a:srgbClr val="FEE7F2"/>
                    </a:gs>
                    <a:gs pos="67999">
                      <a:srgbClr val="FAC77D"/>
                    </a:gs>
                    <a:gs pos="80499">
                      <a:srgbClr val="FBA97D"/>
                    </a:gs>
                    <a:gs pos="91000">
                      <a:srgbClr val="FBD49C"/>
                    </a:gs>
                    <a:gs pos="100000">
                      <a:srgbClr val="FEE7F2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“Каталогізація”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  <p:bldP spid="1946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/>
              <a:t>Автор: </a:t>
            </a:r>
            <a:r>
              <a:rPr lang="ru-RU" sz="2400" dirty="0" err="1"/>
              <a:t>Кодола</a:t>
            </a:r>
            <a:r>
              <a:rPr lang="ru-RU" sz="2400" dirty="0"/>
              <a:t> Валентина </a:t>
            </a:r>
            <a:r>
              <a:rPr lang="ru-RU" sz="2400" dirty="0" err="1"/>
              <a:t>Іванівна</a:t>
            </a:r>
            <a:endParaRPr lang="ru-RU" sz="2400" dirty="0"/>
          </a:p>
          <a:p>
            <a:r>
              <a:rPr lang="ru-RU" sz="2400" dirty="0" err="1"/>
              <a:t>Шендерівський</a:t>
            </a:r>
            <a:r>
              <a:rPr lang="ru-RU" sz="2400" dirty="0"/>
              <a:t> НВК </a:t>
            </a:r>
          </a:p>
          <a:p>
            <a:r>
              <a:rPr lang="ru-RU" sz="2400" dirty="0"/>
              <a:t>К-</a:t>
            </a:r>
            <a:r>
              <a:rPr lang="ru-RU" sz="2400" dirty="0" err="1"/>
              <a:t>Шевченківський</a:t>
            </a:r>
            <a:r>
              <a:rPr lang="ru-RU" sz="2400" dirty="0"/>
              <a:t> р-н</a:t>
            </a:r>
          </a:p>
          <a:p>
            <a:r>
              <a:rPr lang="ru-RU" sz="2400" dirty="0" err="1"/>
              <a:t>Черкаська</a:t>
            </a:r>
            <a:r>
              <a:rPr lang="ru-RU" sz="2400" dirty="0"/>
              <a:t> обл.</a:t>
            </a:r>
          </a:p>
          <a:p>
            <a:pPr marL="0" indent="0">
              <a:buNone/>
            </a:pPr>
            <a:endParaRPr lang="ru-RU" sz="2400" dirty="0"/>
          </a:p>
          <a:p>
            <a:r>
              <a:rPr lang="ru-RU" sz="2400" dirty="0" err="1"/>
              <a:t>Якщо</a:t>
            </a:r>
            <a:r>
              <a:rPr lang="ru-RU" sz="2400" dirty="0"/>
              <a:t> у Вас </a:t>
            </a:r>
            <a:r>
              <a:rPr lang="ru-RU" sz="2400" dirty="0" err="1"/>
              <a:t>виникне</a:t>
            </a:r>
            <a:r>
              <a:rPr lang="ru-RU" sz="2400" dirty="0"/>
              <a:t> </a:t>
            </a:r>
            <a:r>
              <a:rPr lang="ru-RU" sz="2400" dirty="0" err="1"/>
              <a:t>бажання</a:t>
            </a:r>
            <a:r>
              <a:rPr lang="ru-RU" sz="2400" dirty="0"/>
              <a:t> </a:t>
            </a:r>
            <a:r>
              <a:rPr lang="ru-RU" sz="2400" dirty="0" err="1"/>
              <a:t>подякувати</a:t>
            </a:r>
            <a:r>
              <a:rPr lang="ru-RU" sz="2400" dirty="0"/>
              <a:t> автору </a:t>
            </a:r>
            <a:r>
              <a:rPr lang="ru-RU" sz="2400" dirty="0" err="1"/>
              <a:t>презентації</a:t>
            </a:r>
            <a:r>
              <a:rPr lang="ru-RU" sz="2400" dirty="0"/>
              <a:t> і </a:t>
            </a:r>
            <a:r>
              <a:rPr lang="ru-RU" sz="2400" dirty="0" err="1"/>
              <a:t>адміністратору</a:t>
            </a:r>
            <a:r>
              <a:rPr lang="ru-RU" sz="2400" dirty="0"/>
              <a:t> сайту, </a:t>
            </a:r>
            <a:r>
              <a:rPr lang="ru-RU" sz="2400" dirty="0" err="1"/>
              <a:t>зробіть</a:t>
            </a:r>
            <a:r>
              <a:rPr lang="ru-RU" sz="2400" dirty="0"/>
              <a:t> </a:t>
            </a:r>
            <a:r>
              <a:rPr lang="ru-RU" sz="2400" dirty="0" err="1"/>
              <a:t>перехід</a:t>
            </a:r>
            <a:r>
              <a:rPr lang="ru-RU" sz="2400" dirty="0"/>
              <a:t> по будь-</a:t>
            </a:r>
            <a:r>
              <a:rPr lang="ru-RU" sz="2400" dirty="0" err="1"/>
              <a:t>якій</a:t>
            </a:r>
            <a:r>
              <a:rPr lang="ru-RU" sz="2400" dirty="0"/>
              <a:t> </a:t>
            </a:r>
            <a:r>
              <a:rPr lang="ru-RU" sz="2400" dirty="0" err="1"/>
              <a:t>рекламі</a:t>
            </a:r>
            <a:endParaRPr lang="ru-RU" sz="2400" dirty="0"/>
          </a:p>
          <a:p>
            <a:r>
              <a:rPr lang="ru-RU" sz="2400" dirty="0" err="1"/>
              <a:t>Адміністратор</a:t>
            </a:r>
            <a:r>
              <a:rPr lang="ru-RU" sz="2400" dirty="0"/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9149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рава">
  <a:themeElements>
    <a:clrScheme name="Трава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Трава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рава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рава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Glass Layers</Template>
  <TotalTime>70</TotalTime>
  <Words>477</Words>
  <Application>Microsoft Office PowerPoint</Application>
  <PresentationFormat>Экран (4:3)</PresentationFormat>
  <Paragraphs>79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Arial Black</vt:lpstr>
      <vt:lpstr>Wingdings</vt:lpstr>
      <vt:lpstr>Calibri</vt:lpstr>
      <vt:lpstr>Трава</vt:lpstr>
      <vt:lpstr>ВОЛТ ВІТМЕН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Таємницю вірша Вітмена розгадали за допомогою картини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знання апріорне, людська душа та свідомість від народження – не tabula rasa, людина в центрі Всесвіту, пізнати який можна, лише пізнаючи себе.   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ВОЛТ </dc:title>
  <dc:creator>XTreme</dc:creator>
  <cp:lastModifiedBy>User</cp:lastModifiedBy>
  <cp:revision>11</cp:revision>
  <dcterms:created xsi:type="dcterms:W3CDTF">2009-02-09T20:06:59Z</dcterms:created>
  <dcterms:modified xsi:type="dcterms:W3CDTF">2018-02-07T14:43:54Z</dcterms:modified>
</cp:coreProperties>
</file>