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9" r:id="rId2"/>
    <p:sldId id="257" r:id="rId3"/>
    <p:sldId id="260" r:id="rId4"/>
    <p:sldId id="266" r:id="rId5"/>
    <p:sldId id="265" r:id="rId6"/>
    <p:sldId id="261" r:id="rId7"/>
    <p:sldId id="262" r:id="rId8"/>
    <p:sldId id="263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64" r:id="rId18"/>
    <p:sldId id="276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22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42B9198-5028-4C31-B940-E2B31DA4FB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4411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37EF6-1661-4B96-8B9C-4C08946D7F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044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583C99-2A99-4650-8D40-988FC9FE05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059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1FC69-84B3-4FAC-9C3C-44CF1E7AB6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613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FDFF-8935-4315-B4AB-3BFA8F158B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585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A96F2-E278-46AE-839A-FF47775F5C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513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9071D-239D-4AA2-A17A-6FEE967439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469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8CB85-A2C6-4FB4-B84C-51E7344689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179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8EA79-6C65-40CE-83E1-B3E6724F7D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549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4B75B-425D-40E8-9BCF-865C40F960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22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33D23-9457-4CD7-88BE-09E42D98FB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700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8195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196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0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49DFE38-C2E8-4CC5-844E-23D47C30FF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ja-JP" sz="4800" b="1" dirty="0" smtClean="0"/>
              <a:t>Ґійом Аполлінер як чільна постать європейського авангарду.</a:t>
            </a:r>
            <a:r>
              <a:rPr lang="ru-RU" altLang="ja-JP" sz="4800" dirty="0" smtClean="0"/>
              <a:t> </a:t>
            </a:r>
            <a:endParaRPr lang="ru-RU" sz="4800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4114800"/>
            <a:ext cx="7162800" cy="2438400"/>
          </a:xfrm>
        </p:spPr>
        <p:txBody>
          <a:bodyPr/>
          <a:lstStyle/>
          <a:p>
            <a:pPr eaLnBrk="1" hangingPunct="1">
              <a:defRPr/>
            </a:pPr>
            <a:r>
              <a:rPr lang="uk-UA" i="1" smtClean="0"/>
              <a:t>... Не треба шукати суму в моїй поезії, а лише саме життя.</a:t>
            </a:r>
            <a:endParaRPr lang="uk-UA" smtClean="0"/>
          </a:p>
          <a:p>
            <a:pPr eaLnBrk="1" hangingPunct="1">
              <a:defRPr/>
            </a:pPr>
            <a:r>
              <a:rPr lang="uk-UA" smtClean="0"/>
              <a:t>Г.Аполлінер</a:t>
            </a: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sz="4000" b="1" smtClean="0"/>
              <a:t>Що можна сказати про поета, перу якого належать такі вислови?</a:t>
            </a:r>
            <a:r>
              <a:rPr lang="uk-UA" sz="4000" smtClean="0"/>
              <a:t/>
            </a:r>
            <a:br>
              <a:rPr lang="uk-UA" sz="4000" smtClean="0"/>
            </a:br>
            <a:endParaRPr lang="ru-RU" sz="400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b="1" smtClean="0"/>
              <a:t>Я вмію радувати людей</a:t>
            </a:r>
          </a:p>
          <a:p>
            <a:pPr eaLnBrk="1" hangingPunct="1">
              <a:defRPr/>
            </a:pPr>
            <a:r>
              <a:rPr lang="uk-UA" b="1" smtClean="0"/>
              <a:t>Палаюча ліра </a:t>
            </a:r>
            <a:r>
              <a:rPr lang="ru-RU" b="1" smtClean="0"/>
              <a:t>болючі пальці обпіка </a:t>
            </a:r>
          </a:p>
          <a:p>
            <a:pPr eaLnBrk="1" hangingPunct="1">
              <a:defRPr/>
            </a:pPr>
            <a:r>
              <a:rPr lang="ru-RU" b="1" smtClean="0"/>
              <a:t>То Христос возноситься в небо чим не авіаспорт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b="1" smtClean="0"/>
              <a:t>  По висоті безперечно він побив світовий рекорд</a:t>
            </a:r>
          </a:p>
          <a:p>
            <a:pPr eaLnBrk="1" hangingPunct="1">
              <a:defRPr/>
            </a:pPr>
            <a:r>
              <a:rPr lang="ru-RU" b="1" smtClean="0"/>
              <a:t>І рад би вмерти  і несила</a:t>
            </a:r>
            <a:endParaRPr lang="uk-UA" b="1" smtClean="0"/>
          </a:p>
          <a:p>
            <a:pPr eaLnBrk="1" hangingPunct="1">
              <a:defRPr/>
            </a:pPr>
            <a:r>
              <a:rPr lang="uk-UA" b="1" smtClean="0"/>
              <a:t>І життя, наче спирт полум'яний, ти п'єш</a:t>
            </a:r>
            <a:endParaRPr lang="ru-RU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512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228600"/>
            <a:ext cx="5257800" cy="6400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614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76250"/>
            <a:ext cx="6172200" cy="604837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4800" b="1" i="1" smtClean="0"/>
              <a:t>Кубізм</a:t>
            </a:r>
            <a:endParaRPr lang="ru-RU" sz="480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4495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uk-UA" sz="4000" b="1" smtClean="0"/>
              <a:t> модерністська течія в образотворчому мистецтві першої чверті </a:t>
            </a:r>
            <a:r>
              <a:rPr lang="en-US" sz="4000" b="1" smtClean="0"/>
              <a:t>XX</a:t>
            </a:r>
            <a:r>
              <a:rPr lang="uk-UA" sz="4000" b="1" smtClean="0"/>
              <a:t> ст., яка прагнула виявити геометричну структуру об'єму, розклавши предмет на плоскі грані або уподібнюючи його простим тілам — кулі, конусу, кубу.</a:t>
            </a:r>
            <a:endParaRPr lang="ru-RU" sz="4000" b="1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b="1" smtClean="0"/>
              <a:t>Головні принципи творчості:</a:t>
            </a:r>
            <a:endParaRPr lang="ru-RU" b="1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686800" cy="4495800"/>
          </a:xfrm>
        </p:spPr>
        <p:txBody>
          <a:bodyPr/>
          <a:lstStyle/>
          <a:p>
            <a:pPr eaLnBrk="1" hangingPunct="1">
              <a:defRPr/>
            </a:pPr>
            <a:endParaRPr lang="uk-UA" smtClean="0"/>
          </a:p>
          <a:p>
            <a:pPr lvl="1" eaLnBrk="1" hangingPunct="1">
              <a:defRPr/>
            </a:pPr>
            <a:r>
              <a:rPr lang="uk-UA" sz="4000" b="1" smtClean="0"/>
              <a:t>повернення до природи;</a:t>
            </a:r>
          </a:p>
          <a:p>
            <a:pPr lvl="1" eaLnBrk="1" hangingPunct="1">
              <a:defRPr/>
            </a:pPr>
            <a:r>
              <a:rPr lang="uk-UA" sz="4000" b="1" smtClean="0"/>
              <a:t>поетика «здивувань»;</a:t>
            </a:r>
          </a:p>
          <a:p>
            <a:pPr lvl="1" eaLnBrk="1" hangingPunct="1">
              <a:defRPr/>
            </a:pPr>
            <a:r>
              <a:rPr lang="uk-UA" sz="4000" b="1" smtClean="0"/>
              <a:t>звільнення духу мистецтва;   </a:t>
            </a:r>
            <a:endParaRPr lang="uk-UA" altLang="ja-JP" sz="4000" b="1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uk-UA" altLang="ja-JP" sz="4000" b="1" smtClean="0"/>
              <a:t>    - поєднання об'єктивного і суб'єктивного;</a:t>
            </a:r>
            <a:r>
              <a:rPr lang="ru-RU" altLang="ja-JP" sz="4000" b="1" smtClean="0"/>
              <a:t> </a:t>
            </a:r>
            <a:endParaRPr lang="ru-RU" sz="4000" b="1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5400" u="sng" smtClean="0"/>
              <a:t>Верлібр</a:t>
            </a:r>
            <a:endParaRPr lang="ru-RU" sz="5400" u="sng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58200" cy="4800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uk-UA" sz="4000" b="1" smtClean="0"/>
              <a:t>абсолютно вільна форма, яка не передбачає наявності у вірші ані розміру, ані, тим більше, рим та інших компонентів організації вірша.</a:t>
            </a:r>
            <a:endParaRPr lang="ru-RU" sz="4000" b="1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126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76250"/>
            <a:ext cx="8229600" cy="564991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229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404813"/>
            <a:ext cx="8229600" cy="611981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331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04813"/>
            <a:ext cx="8229600" cy="611981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4339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04813"/>
            <a:ext cx="8229600" cy="572135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ТОЧКА ПРИЦЕЛА 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341438"/>
            <a:ext cx="8229600" cy="5256212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6387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549275"/>
            <a:ext cx="8229600" cy="597535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7411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04813"/>
            <a:ext cx="8229600" cy="5976937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8435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476250"/>
            <a:ext cx="8229600" cy="6048375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b="1" smtClean="0"/>
              <a:t>“Пласт”.</a:t>
            </a:r>
            <a:endParaRPr lang="ru-RU" b="1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5400" b="1" smtClean="0"/>
              <a:t>1. Я думаю… </a:t>
            </a:r>
            <a:br>
              <a:rPr lang="uk-UA" sz="5400" b="1" smtClean="0"/>
            </a:br>
            <a:r>
              <a:rPr lang="uk-UA" sz="5400" b="1" smtClean="0"/>
              <a:t>2. Тому що... </a:t>
            </a:r>
            <a:br>
              <a:rPr lang="uk-UA" sz="5400" b="1" smtClean="0"/>
            </a:br>
            <a:r>
              <a:rPr lang="uk-UA" sz="5400" b="1" smtClean="0"/>
              <a:t>3. Наприклад... </a:t>
            </a:r>
            <a:br>
              <a:rPr lang="uk-UA" sz="5400" b="1" smtClean="0"/>
            </a:br>
            <a:r>
              <a:rPr lang="uk-UA" sz="5400" b="1" smtClean="0"/>
              <a:t>4. Отже</a:t>
            </a:r>
            <a:r>
              <a:rPr lang="uk-UA" altLang="ja-JP" sz="5400" b="1" smtClean="0"/>
              <a:t>…</a:t>
            </a:r>
            <a:endParaRPr lang="ru-RU" sz="5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Автор: </a:t>
            </a:r>
            <a:r>
              <a:rPr lang="ru-RU" sz="2400" dirty="0" err="1" smtClean="0"/>
              <a:t>Кодола</a:t>
            </a:r>
            <a:r>
              <a:rPr lang="ru-RU" sz="2400" dirty="0" smtClean="0"/>
              <a:t> Валентина </a:t>
            </a:r>
            <a:r>
              <a:rPr lang="ru-RU" sz="2400" dirty="0" err="1" smtClean="0"/>
              <a:t>Іванівна</a:t>
            </a:r>
            <a:endParaRPr lang="ru-RU" sz="2400" dirty="0" smtClean="0"/>
          </a:p>
          <a:p>
            <a:r>
              <a:rPr lang="ru-RU" sz="2400" dirty="0" err="1" smtClean="0"/>
              <a:t>Шендерівський</a:t>
            </a:r>
            <a:r>
              <a:rPr lang="ru-RU" sz="2400" dirty="0" smtClean="0"/>
              <a:t> НВК </a:t>
            </a:r>
          </a:p>
          <a:p>
            <a:r>
              <a:rPr lang="ru-RU" sz="2400" dirty="0" smtClean="0"/>
              <a:t>К-</a:t>
            </a:r>
            <a:r>
              <a:rPr lang="ru-RU" sz="2400" dirty="0" err="1" smtClean="0"/>
              <a:t>Шевченківський</a:t>
            </a:r>
            <a:r>
              <a:rPr lang="ru-RU" sz="2400" dirty="0" smtClean="0"/>
              <a:t> р-н</a:t>
            </a:r>
          </a:p>
          <a:p>
            <a:r>
              <a:rPr lang="ru-RU" sz="2400" dirty="0" err="1" smtClean="0"/>
              <a:t>Черкаська</a:t>
            </a:r>
            <a:r>
              <a:rPr lang="ru-RU" sz="2400" dirty="0" smtClean="0"/>
              <a:t> обл.</a:t>
            </a:r>
          </a:p>
          <a:p>
            <a:endParaRPr lang="ru-RU" sz="2400" dirty="0" smtClean="0"/>
          </a:p>
          <a:p>
            <a:r>
              <a:rPr lang="ru-RU" sz="2400" dirty="0" err="1" smtClean="0"/>
              <a:t>Якщо</a:t>
            </a:r>
            <a:r>
              <a:rPr lang="ru-RU" sz="2400" dirty="0" smtClean="0"/>
              <a:t> у Вас </a:t>
            </a:r>
            <a:r>
              <a:rPr lang="ru-RU" sz="2400" dirty="0" err="1" smtClean="0"/>
              <a:t>виникне</a:t>
            </a:r>
            <a:r>
              <a:rPr lang="ru-RU" sz="2400" dirty="0" smtClean="0"/>
              <a:t> </a:t>
            </a:r>
            <a:r>
              <a:rPr lang="ru-RU" sz="2400" dirty="0" err="1" smtClean="0"/>
              <a:t>бажання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подякувати</a:t>
            </a:r>
            <a:r>
              <a:rPr lang="ru-RU" sz="2400" dirty="0" smtClean="0"/>
              <a:t> автору </a:t>
            </a:r>
            <a:r>
              <a:rPr lang="ru-RU" sz="2400" dirty="0" err="1" smtClean="0"/>
              <a:t>презентації</a:t>
            </a:r>
            <a:r>
              <a:rPr lang="ru-RU" sz="2400" dirty="0" smtClean="0"/>
              <a:t> і </a:t>
            </a:r>
            <a:r>
              <a:rPr lang="ru-RU" sz="2400" dirty="0" err="1" smtClean="0"/>
              <a:t>адміністратору</a:t>
            </a:r>
            <a:r>
              <a:rPr lang="ru-RU" sz="2400" dirty="0" smtClean="0"/>
              <a:t> сайту, </a:t>
            </a:r>
            <a:r>
              <a:rPr lang="ru-RU" sz="2400" dirty="0" err="1" smtClean="0"/>
              <a:t>зробіть</a:t>
            </a:r>
            <a:r>
              <a:rPr lang="ru-RU" sz="2400" dirty="0" smtClean="0"/>
              <a:t> </a:t>
            </a:r>
            <a:r>
              <a:rPr lang="ru-RU" sz="2400" dirty="0" err="1" smtClean="0"/>
              <a:t>перехід</a:t>
            </a:r>
            <a:r>
              <a:rPr lang="ru-RU" sz="2400" dirty="0" smtClean="0"/>
              <a:t> по будь-</a:t>
            </a:r>
            <a:r>
              <a:rPr lang="ru-RU" sz="2400" dirty="0" err="1" smtClean="0"/>
              <a:t>якій</a:t>
            </a:r>
            <a:r>
              <a:rPr lang="ru-RU" sz="2400" dirty="0" smtClean="0"/>
              <a:t> </a:t>
            </a:r>
            <a:r>
              <a:rPr lang="ru-RU" sz="2400" dirty="0" err="1" smtClean="0"/>
              <a:t>рекламі</a:t>
            </a:r>
            <a:endParaRPr lang="ru-RU" sz="2400" dirty="0" smtClean="0"/>
          </a:p>
          <a:p>
            <a:r>
              <a:rPr lang="ru-RU" sz="2400" dirty="0" err="1" smtClean="0"/>
              <a:t>Адміністратор</a:t>
            </a:r>
            <a:r>
              <a:rPr lang="ru-RU" sz="2400" dirty="0" smtClean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502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азрез">
  <a:themeElements>
    <a:clrScheme name="Разрез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Разрез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зрез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зрез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147</TotalTime>
  <Words>200</Words>
  <Application>Microsoft Office PowerPoint</Application>
  <PresentationFormat>Экран (4:3)</PresentationFormat>
  <Paragraphs>30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Tahoma</vt:lpstr>
      <vt:lpstr>Arial</vt:lpstr>
      <vt:lpstr>Wingdings</vt:lpstr>
      <vt:lpstr>Calibri</vt:lpstr>
      <vt:lpstr>Times New Roman</vt:lpstr>
      <vt:lpstr>Разрез</vt:lpstr>
      <vt:lpstr>Ґійом Аполлінер як чільна постать європейського авангарду. </vt:lpstr>
      <vt:lpstr>Що можна сказати про поета, перу якого належать такі вислови? </vt:lpstr>
      <vt:lpstr>Презентация PowerPoint</vt:lpstr>
      <vt:lpstr>Презентация PowerPoint</vt:lpstr>
      <vt:lpstr>Презентация PowerPoint</vt:lpstr>
      <vt:lpstr>Кубізм</vt:lpstr>
      <vt:lpstr>Головні принципи творчості:</vt:lpstr>
      <vt:lpstr>Верлібр</vt:lpstr>
      <vt:lpstr>Презентация PowerPoint</vt:lpstr>
      <vt:lpstr>Презентация PowerPoint</vt:lpstr>
      <vt:lpstr>Презентация PowerPoint</vt:lpstr>
      <vt:lpstr>Презентация PowerPoint</vt:lpstr>
      <vt:lpstr>ТОЧКА ПРИЦЕЛА </vt:lpstr>
      <vt:lpstr>Презентация PowerPoint</vt:lpstr>
      <vt:lpstr>Презентация PowerPoint</vt:lpstr>
      <vt:lpstr>Презентация PowerPoint</vt:lpstr>
      <vt:lpstr>“Пласт”.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4</cp:revision>
  <cp:lastPrinted>1601-01-01T00:00:00Z</cp:lastPrinted>
  <dcterms:created xsi:type="dcterms:W3CDTF">1601-01-01T00:00:00Z</dcterms:created>
  <dcterms:modified xsi:type="dcterms:W3CDTF">2018-02-07T16:43:04Z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