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1" r:id="rId3"/>
    <p:sldId id="257" r:id="rId4"/>
    <p:sldId id="266" r:id="rId5"/>
    <p:sldId id="258" r:id="rId6"/>
    <p:sldId id="273" r:id="rId7"/>
    <p:sldId id="267" r:id="rId8"/>
    <p:sldId id="274" r:id="rId9"/>
    <p:sldId id="268" r:id="rId10"/>
    <p:sldId id="269" r:id="rId11"/>
    <p:sldId id="262" r:id="rId12"/>
    <p:sldId id="264" r:id="rId13"/>
    <p:sldId id="263" r:id="rId14"/>
    <p:sldId id="271" r:id="rId15"/>
    <p:sldId id="259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B59C04-B4FC-4D15-8BEC-FC192E4E9C07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1491DCA-F53F-4D8E-8F11-7B09D5E7F8C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492896"/>
            <a:ext cx="8458200" cy="1222375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/>
              <a:t>Реконкіста. Утворення Іспанії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0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344816" cy="6243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623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808"/>
            <a:ext cx="6127444" cy="6822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260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20688"/>
            <a:ext cx="8572500" cy="531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85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6768752" cy="6419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941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04664"/>
            <a:ext cx="8521657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75856" y="6224478"/>
            <a:ext cx="329006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/>
              <a:t>Взятие Толедо (25 мая 1085 г.)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436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9204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92080" y="6165304"/>
            <a:ext cx="367139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/>
              <a:t>Взятие Кордовы (29 июня 1236 г.)</a:t>
            </a:r>
            <a:endParaRPr lang="ru-RU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0239" y="116632"/>
            <a:ext cx="285799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83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51" y="476672"/>
            <a:ext cx="8480001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31840" y="6237312"/>
            <a:ext cx="334226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/>
              <a:t>Завоевание Валенсии (1238 г.)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39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9947"/>
            <a:ext cx="8868324" cy="5835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46557" y="6309320"/>
            <a:ext cx="357520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/>
              <a:t>Взятие Гранады (1491-1492 г.)</a:t>
            </a:r>
            <a:endParaRPr lang="ru-RU" dirty="0"/>
          </a:p>
        </p:txBody>
      </p:sp>
      <p:pic>
        <p:nvPicPr>
          <p:cNvPr id="5123" name="Picture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395640"/>
            <a:ext cx="1787157" cy="1217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92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652146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34453" y="6330910"/>
            <a:ext cx="194226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smtClean="0"/>
              <a:t>Падение Гранады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971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3-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556792"/>
            <a:ext cx="8483600" cy="51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4"/>
          <p:cNvSpPr txBox="1">
            <a:spLocks noChangeArrowheads="1"/>
          </p:cNvSpPr>
          <p:nvPr/>
        </p:nvSpPr>
        <p:spPr bwMode="auto">
          <a:xfrm>
            <a:off x="428625" y="260648"/>
            <a:ext cx="83581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3600" dirty="0">
                <a:solidFill>
                  <a:srgbClr val="7030A0"/>
                </a:solidFill>
                <a:latin typeface="Arial Black" pitchFamily="34" charset="0"/>
              </a:rPr>
              <a:t>“Утворення об</a:t>
            </a:r>
            <a:r>
              <a:rPr lang="en-US" sz="3600" dirty="0">
                <a:solidFill>
                  <a:srgbClr val="7030A0"/>
                </a:solidFill>
                <a:latin typeface="Arial Black" pitchFamily="34" charset="0"/>
              </a:rPr>
              <a:t>’</a:t>
            </a:r>
            <a:r>
              <a:rPr lang="uk-UA" sz="3600" dirty="0" err="1">
                <a:solidFill>
                  <a:srgbClr val="7030A0"/>
                </a:solidFill>
                <a:latin typeface="Arial Black" pitchFamily="34" charset="0"/>
              </a:rPr>
              <a:t>єднаного</a:t>
            </a:r>
            <a:r>
              <a:rPr lang="uk-UA" sz="3600" dirty="0">
                <a:solidFill>
                  <a:srgbClr val="7030A0"/>
                </a:solidFill>
                <a:latin typeface="Arial Black" pitchFamily="34" charset="0"/>
              </a:rPr>
              <a:t> Іспанського королівства”</a:t>
            </a:r>
            <a:endParaRPr lang="ru-RU" sz="36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6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98537"/>
            <a:ext cx="810895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43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85750"/>
            <a:ext cx="3786188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85750"/>
            <a:ext cx="4052887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5"/>
          <p:cNvSpPr txBox="1">
            <a:spLocks noChangeArrowheads="1"/>
          </p:cNvSpPr>
          <p:nvPr/>
        </p:nvSpPr>
        <p:spPr bwMode="auto">
          <a:xfrm>
            <a:off x="428625" y="5643563"/>
            <a:ext cx="37147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>
                <a:solidFill>
                  <a:srgbClr val="7030A0"/>
                </a:solidFill>
                <a:latin typeface="Arial Black" pitchFamily="34" charset="0"/>
              </a:rPr>
              <a:t>Фердинанд Арагонський</a:t>
            </a:r>
            <a:endParaRPr lang="ru-RU" sz="280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18437" name="TextBox 6"/>
          <p:cNvSpPr txBox="1">
            <a:spLocks noChangeArrowheads="1"/>
          </p:cNvSpPr>
          <p:nvPr/>
        </p:nvSpPr>
        <p:spPr bwMode="auto">
          <a:xfrm>
            <a:off x="4767263" y="5643563"/>
            <a:ext cx="40719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uk-UA" sz="2800" dirty="0">
                <a:solidFill>
                  <a:srgbClr val="7030A0"/>
                </a:solidFill>
                <a:latin typeface="Arial Black" pitchFamily="34" charset="0"/>
              </a:rPr>
              <a:t>Ізабелла Кастильська</a:t>
            </a:r>
            <a:endParaRPr lang="ru-RU" sz="28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55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8640"/>
            <a:ext cx="451162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949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172534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943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ru-RU" dirty="0"/>
              <a:t>Автор: </a:t>
            </a:r>
            <a:r>
              <a:rPr lang="ru-RU" dirty="0" err="1"/>
              <a:t>Кодола</a:t>
            </a:r>
            <a:r>
              <a:rPr lang="ru-RU" dirty="0"/>
              <a:t> Валентина </a:t>
            </a:r>
            <a:r>
              <a:rPr lang="ru-RU" dirty="0" err="1"/>
              <a:t>Іванівна</a:t>
            </a:r>
            <a:endParaRPr lang="ru-RU" dirty="0"/>
          </a:p>
          <a:p>
            <a:pPr algn="r"/>
            <a:r>
              <a:rPr lang="ru-RU" dirty="0" err="1"/>
              <a:t>Шендерівський</a:t>
            </a:r>
            <a:r>
              <a:rPr lang="ru-RU" dirty="0"/>
              <a:t> НВК </a:t>
            </a:r>
          </a:p>
          <a:p>
            <a:pPr algn="r"/>
            <a:r>
              <a:rPr lang="ru-RU" dirty="0"/>
              <a:t>К-</a:t>
            </a:r>
            <a:r>
              <a:rPr lang="ru-RU" dirty="0" err="1"/>
              <a:t>Шевченківський</a:t>
            </a:r>
            <a:r>
              <a:rPr lang="ru-RU" dirty="0"/>
              <a:t> р-н</a:t>
            </a:r>
          </a:p>
          <a:p>
            <a:pPr algn="r"/>
            <a:r>
              <a:rPr lang="ru-RU" dirty="0" err="1"/>
              <a:t>Черкаська</a:t>
            </a:r>
            <a:r>
              <a:rPr lang="ru-RU" dirty="0"/>
              <a:t> обл.</a:t>
            </a:r>
          </a:p>
          <a:p>
            <a:pPr algn="r"/>
            <a:endParaRPr lang="ru-RU" dirty="0"/>
          </a:p>
          <a:p>
            <a:pPr algn="r"/>
            <a:r>
              <a:rPr lang="ru-RU" dirty="0" err="1"/>
              <a:t>Якщо</a:t>
            </a:r>
            <a:r>
              <a:rPr lang="ru-RU" dirty="0"/>
              <a:t> у Вас </a:t>
            </a:r>
            <a:r>
              <a:rPr lang="ru-RU" dirty="0" err="1"/>
              <a:t>виникне</a:t>
            </a:r>
            <a:r>
              <a:rPr lang="ru-RU" dirty="0"/>
              <a:t> </a:t>
            </a:r>
            <a:r>
              <a:rPr lang="ru-RU" dirty="0" err="1"/>
              <a:t>бажання</a:t>
            </a:r>
            <a:r>
              <a:rPr lang="ru-RU" dirty="0"/>
              <a:t> </a:t>
            </a:r>
            <a:r>
              <a:rPr lang="ru-RU" dirty="0" err="1"/>
              <a:t>подякувати</a:t>
            </a:r>
            <a:r>
              <a:rPr lang="ru-RU" dirty="0"/>
              <a:t> автору </a:t>
            </a:r>
            <a:r>
              <a:rPr lang="ru-RU" dirty="0" err="1"/>
              <a:t>презентації</a:t>
            </a:r>
            <a:r>
              <a:rPr lang="ru-RU" dirty="0"/>
              <a:t> і </a:t>
            </a:r>
            <a:r>
              <a:rPr lang="ru-RU" dirty="0" err="1"/>
              <a:t>адміністратору</a:t>
            </a:r>
            <a:r>
              <a:rPr lang="ru-RU" dirty="0"/>
              <a:t> сайту, </a:t>
            </a:r>
            <a:r>
              <a:rPr lang="ru-RU" dirty="0" err="1"/>
              <a:t>зробіть</a:t>
            </a:r>
            <a:r>
              <a:rPr lang="ru-RU" dirty="0"/>
              <a:t> </a:t>
            </a:r>
            <a:r>
              <a:rPr lang="ru-RU" dirty="0" err="1"/>
              <a:t>перехід</a:t>
            </a:r>
            <a:r>
              <a:rPr lang="ru-RU" dirty="0"/>
              <a:t> по будь-</a:t>
            </a:r>
            <a:r>
              <a:rPr lang="ru-RU" dirty="0" err="1"/>
              <a:t>якій</a:t>
            </a:r>
            <a:r>
              <a:rPr lang="ru-RU" dirty="0"/>
              <a:t> </a:t>
            </a:r>
            <a:r>
              <a:rPr lang="ru-RU" dirty="0" err="1"/>
              <a:t>рекламі</a:t>
            </a:r>
            <a:endParaRPr lang="ru-RU" dirty="0"/>
          </a:p>
          <a:p>
            <a:pPr algn="r"/>
            <a:r>
              <a:rPr lang="ru-RU" dirty="0" err="1"/>
              <a:t>Адміністратор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095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114135921SlideId26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114135931SlideId26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114135927SlideId26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114135927SlideId262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155</TotalTime>
  <Words>76</Words>
  <Application>Microsoft Office PowerPoint</Application>
  <PresentationFormat>Экран (4:3)</PresentationFormat>
  <Paragraphs>16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Реконкіста. Утворення Іспанії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9</cp:revision>
  <dcterms:created xsi:type="dcterms:W3CDTF">2012-03-20T20:02:07Z</dcterms:created>
  <dcterms:modified xsi:type="dcterms:W3CDTF">2018-02-15T13:55:04Z</dcterms:modified>
</cp:coreProperties>
</file>