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9" r:id="rId3"/>
    <p:sldId id="257" r:id="rId4"/>
    <p:sldId id="260" r:id="rId5"/>
    <p:sldId id="285" r:id="rId6"/>
    <p:sldId id="296" r:id="rId7"/>
    <p:sldId id="297" r:id="rId8"/>
    <p:sldId id="298" r:id="rId9"/>
    <p:sldId id="261" r:id="rId10"/>
    <p:sldId id="262" r:id="rId11"/>
    <p:sldId id="286" r:id="rId12"/>
    <p:sldId id="258" r:id="rId13"/>
    <p:sldId id="287" r:id="rId14"/>
    <p:sldId id="264" r:id="rId15"/>
    <p:sldId id="288" r:id="rId16"/>
    <p:sldId id="265" r:id="rId17"/>
    <p:sldId id="289" r:id="rId18"/>
    <p:sldId id="266" r:id="rId19"/>
    <p:sldId id="267" r:id="rId20"/>
    <p:sldId id="290" r:id="rId21"/>
    <p:sldId id="269" r:id="rId22"/>
    <p:sldId id="294" r:id="rId23"/>
    <p:sldId id="268" r:id="rId24"/>
    <p:sldId id="301" r:id="rId25"/>
    <p:sldId id="299" r:id="rId26"/>
    <p:sldId id="270" r:id="rId27"/>
    <p:sldId id="302" r:id="rId28"/>
    <p:sldId id="271" r:id="rId29"/>
    <p:sldId id="292" r:id="rId30"/>
    <p:sldId id="291" r:id="rId31"/>
    <p:sldId id="272" r:id="rId32"/>
    <p:sldId id="273" r:id="rId33"/>
    <p:sldId id="274" r:id="rId34"/>
    <p:sldId id="275" r:id="rId35"/>
    <p:sldId id="276" r:id="rId36"/>
    <p:sldId id="277" r:id="rId37"/>
    <p:sldId id="278" r:id="rId38"/>
    <p:sldId id="279" r:id="rId39"/>
    <p:sldId id="295" r:id="rId40"/>
    <p:sldId id="280" r:id="rId41"/>
    <p:sldId id="281" r:id="rId42"/>
    <p:sldId id="293" r:id="rId43"/>
    <p:sldId id="300" r:id="rId44"/>
    <p:sldId id="305" r:id="rId45"/>
    <p:sldId id="306" r:id="rId46"/>
    <p:sldId id="307" r:id="rId47"/>
    <p:sldId id="308" r:id="rId48"/>
    <p:sldId id="283" r:id="rId49"/>
    <p:sldId id="284" r:id="rId50"/>
    <p:sldId id="303" r:id="rId51"/>
    <p:sldId id="304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0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A6D13-D6AA-44F2-8DFA-A9EF26C5B7FB}" type="datetimeFigureOut">
              <a:rPr lang="ru-RU" smtClean="0"/>
              <a:pPr/>
              <a:t>22.06.2011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63160-FA77-4A0F-82A1-72CB4792CD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8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A6D13-D6AA-44F2-8DFA-A9EF26C5B7FB}" type="datetimeFigureOut">
              <a:rPr lang="ru-RU" smtClean="0"/>
              <a:pPr/>
              <a:t>22.06.2011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63160-FA77-4A0F-82A1-72CB4792CD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A6D13-D6AA-44F2-8DFA-A9EF26C5B7FB}" type="datetimeFigureOut">
              <a:rPr lang="ru-RU" smtClean="0"/>
              <a:pPr/>
              <a:t>22.06.2011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63160-FA77-4A0F-82A1-72CB4792CD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A6D13-D6AA-44F2-8DFA-A9EF26C5B7FB}" type="datetimeFigureOut">
              <a:rPr lang="ru-RU" smtClean="0"/>
              <a:pPr/>
              <a:t>22.06.2011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63160-FA77-4A0F-82A1-72CB4792CD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A6D13-D6AA-44F2-8DFA-A9EF26C5B7FB}" type="datetimeFigureOut">
              <a:rPr lang="ru-RU" smtClean="0"/>
              <a:pPr/>
              <a:t>22.06.2011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63160-FA77-4A0F-82A1-72CB4792CD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A6D13-D6AA-44F2-8DFA-A9EF26C5B7FB}" type="datetimeFigureOut">
              <a:rPr lang="ru-RU" smtClean="0"/>
              <a:pPr/>
              <a:t>22.06.2011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63160-FA77-4A0F-82A1-72CB4792CD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A6D13-D6AA-44F2-8DFA-A9EF26C5B7FB}" type="datetimeFigureOut">
              <a:rPr lang="ru-RU" smtClean="0"/>
              <a:pPr/>
              <a:t>22.06.2011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63160-FA77-4A0F-82A1-72CB4792CD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A6D13-D6AA-44F2-8DFA-A9EF26C5B7FB}" type="datetimeFigureOut">
              <a:rPr lang="ru-RU" smtClean="0"/>
              <a:pPr/>
              <a:t>22.06.2011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63160-FA77-4A0F-82A1-72CB4792CD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A6D13-D6AA-44F2-8DFA-A9EF26C5B7FB}" type="datetimeFigureOut">
              <a:rPr lang="ru-RU" smtClean="0"/>
              <a:pPr/>
              <a:t>22.06.2011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63160-FA77-4A0F-82A1-72CB4792CD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A6D13-D6AA-44F2-8DFA-A9EF26C5B7FB}" type="datetimeFigureOut">
              <a:rPr lang="ru-RU" smtClean="0"/>
              <a:pPr/>
              <a:t>22.06.2011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63160-FA77-4A0F-82A1-72CB4792CD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A6D13-D6AA-44F2-8DFA-A9EF26C5B7FB}" type="datetimeFigureOut">
              <a:rPr lang="ru-RU" smtClean="0"/>
              <a:pPr/>
              <a:t>22.06.2011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63160-FA77-4A0F-82A1-72CB4792CD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F41A6D13-D6AA-44F2-8DFA-A9EF26C5B7FB}" type="datetimeFigureOut">
              <a:rPr lang="ru-RU" smtClean="0"/>
              <a:pPr/>
              <a:t>22.06.2011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4D63160-FA77-4A0F-82A1-72CB4792CD2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slenedrevo.com.ua/studies/lesja/works/verses/nkp/index.html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slenedrevo.com.ua/studies/lesja/folklore/6gg/index.html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slenedrevo.com.ua/studies/lesja/works/poems/09scodast.html" TargetMode="Externa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myslenedrevo.com.ua/studies/lesja/works/dramas/lp0.html" TargetMode="External"/><Relationship Id="rId4" Type="http://schemas.openxmlformats.org/officeDocument/2006/relationships/image" Target="../media/image4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-ukrainka.name/uk/Gallery/MemPlaces/NovogradVol/Mirror.html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l-ukrainka.name/uk/Gallery/MemPlaces/NovogradVol/HopeGobelin.html" TargetMode="Externa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3000372"/>
            <a:ext cx="4429156" cy="1600327"/>
          </a:xfrm>
        </p:spPr>
        <p:txBody>
          <a:bodyPr>
            <a:noAutofit/>
          </a:bodyPr>
          <a:lstStyle/>
          <a:p>
            <a:r>
              <a:rPr lang="uk-UA" sz="8000" dirty="0" smtClean="0"/>
              <a:t>Леся Українка</a:t>
            </a:r>
            <a:endParaRPr lang="ru-RU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286388"/>
            <a:ext cx="4419600" cy="10668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 descr="D:\Arxiv\Зображення\n10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16702" y="642918"/>
            <a:ext cx="3870408" cy="5286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85072"/>
            <a:ext cx="4357718" cy="656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714876" y="6000769"/>
            <a:ext cx="4214810" cy="642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Лариса Косач </a:t>
            </a:r>
            <a:r>
              <a:rPr lang="ru-RU" dirty="0" err="1" smtClean="0"/>
              <a:t>з</a:t>
            </a:r>
            <a:r>
              <a:rPr lang="ru-RU" dirty="0" smtClean="0"/>
              <a:t> братом </a:t>
            </a:r>
            <a:r>
              <a:rPr lang="ru-RU" dirty="0" err="1" smtClean="0"/>
              <a:t>Михайлом</a:t>
            </a:r>
            <a:r>
              <a:rPr lang="ru-RU" dirty="0" smtClean="0"/>
              <a:t>. Фото 1880..1881 </a:t>
            </a:r>
            <a:r>
              <a:rPr lang="ru-RU" dirty="0" err="1" smtClean="0"/>
              <a:t>рр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dirty="0" err="1" smtClean="0"/>
              <a:t>Надзвичайно</a:t>
            </a:r>
            <a:r>
              <a:rPr lang="ru-RU" dirty="0" smtClean="0"/>
              <a:t> </a:t>
            </a:r>
            <a:r>
              <a:rPr lang="ru-RU" dirty="0" err="1" smtClean="0"/>
              <a:t>талановита</a:t>
            </a:r>
            <a:r>
              <a:rPr lang="ru-RU" dirty="0" smtClean="0"/>
              <a:t>, </a:t>
            </a:r>
            <a:r>
              <a:rPr lang="ru-RU" dirty="0" err="1" smtClean="0"/>
              <a:t>сприйнятлива</a:t>
            </a:r>
            <a:r>
              <a:rPr lang="ru-RU" dirty="0" smtClean="0"/>
              <a:t>, </a:t>
            </a:r>
            <a:r>
              <a:rPr lang="ru-RU" dirty="0" err="1" smtClean="0"/>
              <a:t>чутлива</a:t>
            </a:r>
            <a:r>
              <a:rPr lang="ru-RU" dirty="0" smtClean="0"/>
              <a:t>,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глибоким</a:t>
            </a:r>
            <a:r>
              <a:rPr lang="ru-RU" dirty="0" smtClean="0"/>
              <a:t>, </a:t>
            </a:r>
            <a:r>
              <a:rPr lang="ru-RU" dirty="0" err="1" smtClean="0"/>
              <a:t>справжнім</a:t>
            </a:r>
            <a:r>
              <a:rPr lang="ru-RU" dirty="0" smtClean="0"/>
              <a:t> </a:t>
            </a:r>
            <a:r>
              <a:rPr lang="ru-RU" dirty="0" err="1" smtClean="0"/>
              <a:t>музичним</a:t>
            </a:r>
            <a:r>
              <a:rPr lang="ru-RU" dirty="0" smtClean="0"/>
              <a:t> </a:t>
            </a:r>
            <a:r>
              <a:rPr lang="ru-RU" dirty="0" err="1" smtClean="0"/>
              <a:t>даруванням</a:t>
            </a:r>
            <a:r>
              <a:rPr lang="ru-RU" dirty="0" smtClean="0"/>
              <a:t>, (вона почала </a:t>
            </a:r>
            <a:r>
              <a:rPr lang="ru-RU" dirty="0" err="1" smtClean="0"/>
              <a:t>грати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складати</a:t>
            </a:r>
            <a:r>
              <a:rPr lang="ru-RU" dirty="0" smtClean="0"/>
              <a:t> </a:t>
            </a:r>
            <a:r>
              <a:rPr lang="ru-RU" dirty="0" err="1" smtClean="0"/>
              <a:t>маленькі</a:t>
            </a:r>
            <a:r>
              <a:rPr lang="ru-RU" dirty="0" smtClean="0"/>
              <a:t> </a:t>
            </a:r>
            <a:r>
              <a:rPr lang="ru-RU" dirty="0" err="1" smtClean="0"/>
              <a:t>музичні</a:t>
            </a:r>
            <a:r>
              <a:rPr lang="ru-RU" dirty="0" smtClean="0"/>
              <a:t> </a:t>
            </a:r>
            <a:r>
              <a:rPr lang="ru-RU" dirty="0" err="1" smtClean="0"/>
              <a:t>п'єси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п'яти</a:t>
            </a:r>
            <a:r>
              <a:rPr lang="ru-RU" dirty="0" smtClean="0"/>
              <a:t> </a:t>
            </a:r>
            <a:r>
              <a:rPr lang="ru-RU" dirty="0" err="1" smtClean="0"/>
              <a:t>років</a:t>
            </a:r>
            <a:r>
              <a:rPr lang="ru-RU" dirty="0" smtClean="0"/>
              <a:t>!) у </a:t>
            </a:r>
            <a:r>
              <a:rPr lang="ru-RU" dirty="0" err="1" smtClean="0"/>
              <a:t>віці</a:t>
            </a:r>
            <a:r>
              <a:rPr lang="ru-RU" dirty="0" smtClean="0"/>
              <a:t> восьми </a:t>
            </a:r>
            <a:r>
              <a:rPr lang="ru-RU" dirty="0" err="1" smtClean="0"/>
              <a:t>років</a:t>
            </a:r>
            <a:r>
              <a:rPr lang="ru-RU" dirty="0" smtClean="0"/>
              <a:t>, Леся , яка </a:t>
            </a:r>
            <a:r>
              <a:rPr lang="ru-RU" dirty="0" err="1" smtClean="0"/>
              <a:t>тільки</a:t>
            </a:r>
            <a:r>
              <a:rPr lang="ru-RU" dirty="0" smtClean="0"/>
              <a:t> но написала перший </a:t>
            </a:r>
            <a:r>
              <a:rPr lang="ru-RU" dirty="0" err="1" smtClean="0"/>
              <a:t>вірш</a:t>
            </a:r>
            <a:r>
              <a:rPr lang="ru-RU" dirty="0" smtClean="0"/>
              <a:t> в 1881 </a:t>
            </a:r>
            <a:r>
              <a:rPr lang="ru-RU" dirty="0" err="1" smtClean="0"/>
              <a:t>році</a:t>
            </a:r>
            <a:r>
              <a:rPr lang="ru-RU" dirty="0" smtClean="0"/>
              <a:t> </a:t>
            </a:r>
            <a:r>
              <a:rPr lang="ru-RU" dirty="0" err="1" smtClean="0"/>
              <a:t>зненацька</a:t>
            </a:r>
            <a:r>
              <a:rPr lang="ru-RU" dirty="0" smtClean="0"/>
              <a:t> </a:t>
            </a:r>
            <a:r>
              <a:rPr lang="ru-RU" dirty="0" err="1" smtClean="0"/>
              <a:t>важко</a:t>
            </a:r>
            <a:r>
              <a:rPr lang="ru-RU" dirty="0" smtClean="0"/>
              <a:t> </a:t>
            </a:r>
            <a:r>
              <a:rPr lang="ru-RU" dirty="0" err="1" smtClean="0"/>
              <a:t>занедужала</a:t>
            </a:r>
            <a:r>
              <a:rPr lang="ru-RU" dirty="0" smtClean="0"/>
              <a:t>. </a:t>
            </a:r>
            <a:r>
              <a:rPr lang="ru-RU" dirty="0" err="1" smtClean="0"/>
              <a:t>Її</a:t>
            </a:r>
            <a:r>
              <a:rPr lang="ru-RU" dirty="0" smtClean="0"/>
              <a:t> мучив </a:t>
            </a:r>
            <a:r>
              <a:rPr lang="ru-RU" dirty="0" err="1" smtClean="0"/>
              <a:t>нестерпний</a:t>
            </a:r>
            <a:r>
              <a:rPr lang="ru-RU" dirty="0" smtClean="0"/>
              <a:t> </a:t>
            </a:r>
            <a:r>
              <a:rPr lang="ru-RU" dirty="0" err="1" smtClean="0"/>
              <a:t>біль</a:t>
            </a:r>
            <a:r>
              <a:rPr lang="ru-RU" dirty="0" smtClean="0"/>
              <a:t> у </a:t>
            </a:r>
            <a:r>
              <a:rPr lang="ru-RU" dirty="0" err="1" smtClean="0"/>
              <a:t>правій</a:t>
            </a:r>
            <a:r>
              <a:rPr lang="ru-RU" dirty="0" smtClean="0"/>
              <a:t> </a:t>
            </a:r>
            <a:r>
              <a:rPr lang="ru-RU" dirty="0" err="1" smtClean="0"/>
              <a:t>нозі</a:t>
            </a:r>
            <a:r>
              <a:rPr lang="ru-RU" dirty="0" smtClean="0"/>
              <a:t>. </a:t>
            </a:r>
            <a:r>
              <a:rPr lang="ru-RU" dirty="0" err="1" smtClean="0"/>
              <a:t>Спершу</a:t>
            </a:r>
            <a:r>
              <a:rPr lang="ru-RU" dirty="0" smtClean="0"/>
              <a:t> </a:t>
            </a:r>
            <a:r>
              <a:rPr lang="ru-RU" dirty="0" err="1" smtClean="0"/>
              <a:t>вирішили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в </a:t>
            </a:r>
            <a:r>
              <a:rPr lang="ru-RU" dirty="0" err="1" smtClean="0"/>
              <a:t>неї</a:t>
            </a:r>
            <a:r>
              <a:rPr lang="ru-RU" dirty="0" smtClean="0"/>
              <a:t> </a:t>
            </a:r>
            <a:r>
              <a:rPr lang="ru-RU" dirty="0" err="1" smtClean="0"/>
              <a:t>гострий</a:t>
            </a:r>
            <a:r>
              <a:rPr lang="ru-RU" dirty="0" smtClean="0"/>
              <a:t> ревматизм, </a:t>
            </a:r>
            <a:r>
              <a:rPr lang="ru-RU" dirty="0" err="1" smtClean="0"/>
              <a:t>лікували</a:t>
            </a:r>
            <a:r>
              <a:rPr lang="ru-RU" dirty="0" smtClean="0"/>
              <a:t> ваннами, мазями, травами, </a:t>
            </a:r>
            <a:r>
              <a:rPr lang="ru-RU" dirty="0" err="1" smtClean="0"/>
              <a:t>але</a:t>
            </a:r>
            <a:r>
              <a:rPr lang="ru-RU" dirty="0" smtClean="0"/>
              <a:t> все </a:t>
            </a:r>
            <a:r>
              <a:rPr lang="ru-RU" dirty="0" err="1" smtClean="0"/>
              <a:t>було</a:t>
            </a:r>
            <a:r>
              <a:rPr lang="ru-RU" dirty="0" smtClean="0"/>
              <a:t> </a:t>
            </a:r>
            <a:r>
              <a:rPr lang="ru-RU" dirty="0" err="1" smtClean="0"/>
              <a:t>марно</a:t>
            </a:r>
            <a:r>
              <a:rPr lang="ru-RU" dirty="0" smtClean="0"/>
              <a:t>. </a:t>
            </a:r>
            <a:r>
              <a:rPr lang="ru-RU" dirty="0" err="1" smtClean="0"/>
              <a:t>Біль</a:t>
            </a:r>
            <a:r>
              <a:rPr lang="ru-RU" dirty="0" smtClean="0"/>
              <a:t> </a:t>
            </a:r>
            <a:r>
              <a:rPr lang="ru-RU" dirty="0" err="1" smtClean="0"/>
              <a:t>перейшов</a:t>
            </a:r>
            <a:r>
              <a:rPr lang="ru-RU" dirty="0" smtClean="0"/>
              <a:t> у руки. </a:t>
            </a:r>
            <a:r>
              <a:rPr lang="ru-RU" dirty="0" err="1" smtClean="0"/>
              <a:t>Лікарі</a:t>
            </a:r>
            <a:r>
              <a:rPr lang="ru-RU" dirty="0" smtClean="0"/>
              <a:t>, </a:t>
            </a:r>
            <a:r>
              <a:rPr lang="ru-RU" dirty="0" err="1" smtClean="0"/>
              <a:t>нарешті</a:t>
            </a:r>
            <a:r>
              <a:rPr lang="ru-RU" dirty="0" smtClean="0"/>
              <a:t>, </a:t>
            </a:r>
            <a:r>
              <a:rPr lang="ru-RU" dirty="0" err="1" smtClean="0"/>
              <a:t>змогли</a:t>
            </a:r>
            <a:r>
              <a:rPr lang="ru-RU" dirty="0" smtClean="0"/>
              <a:t> </a:t>
            </a:r>
            <a:r>
              <a:rPr lang="ru-RU" dirty="0" err="1" smtClean="0"/>
              <a:t>визначити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це</a:t>
            </a:r>
            <a:r>
              <a:rPr lang="ru-RU" dirty="0" smtClean="0"/>
              <a:t> - </a:t>
            </a:r>
            <a:r>
              <a:rPr lang="ru-RU" dirty="0" err="1" smtClean="0"/>
              <a:t>туберкульоз</a:t>
            </a:r>
            <a:r>
              <a:rPr lang="ru-RU" dirty="0" smtClean="0"/>
              <a:t> </a:t>
            </a:r>
            <a:r>
              <a:rPr lang="ru-RU" dirty="0" err="1" smtClean="0"/>
              <a:t>кісток</a:t>
            </a:r>
            <a:r>
              <a:rPr lang="ru-RU" dirty="0" smtClean="0"/>
              <a:t>. На </a:t>
            </a:r>
            <a:r>
              <a:rPr lang="ru-RU" dirty="0" err="1" smtClean="0"/>
              <a:t>музичній</a:t>
            </a:r>
            <a:r>
              <a:rPr lang="ru-RU" dirty="0" smtClean="0"/>
              <a:t> </a:t>
            </a:r>
            <a:r>
              <a:rPr lang="ru-RU" dirty="0" err="1" smtClean="0"/>
              <a:t>кар'єрі</a:t>
            </a:r>
            <a:r>
              <a:rPr lang="ru-RU" dirty="0" smtClean="0"/>
              <a:t> </a:t>
            </a:r>
            <a:r>
              <a:rPr lang="ru-RU" dirty="0" err="1" smtClean="0"/>
              <a:t>Лесі</a:t>
            </a:r>
            <a:r>
              <a:rPr lang="ru-RU" dirty="0" smtClean="0"/>
              <a:t> </a:t>
            </a:r>
            <a:r>
              <a:rPr lang="ru-RU" dirty="0" err="1" smtClean="0"/>
              <a:t>був</a:t>
            </a:r>
            <a:r>
              <a:rPr lang="ru-RU" dirty="0" smtClean="0"/>
              <a:t> </a:t>
            </a:r>
            <a:r>
              <a:rPr lang="ru-RU" dirty="0" err="1" smtClean="0"/>
              <a:t>поставлений</a:t>
            </a:r>
            <a:r>
              <a:rPr lang="ru-RU" dirty="0" smtClean="0"/>
              <a:t> </a:t>
            </a:r>
            <a:r>
              <a:rPr lang="ru-RU" dirty="0" err="1" smtClean="0"/>
              <a:t>хрест</a:t>
            </a:r>
            <a:r>
              <a:rPr lang="ru-RU" dirty="0" smtClean="0"/>
              <a:t>.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першої</a:t>
            </a:r>
            <a:r>
              <a:rPr lang="ru-RU" dirty="0" smtClean="0"/>
              <a:t>, </a:t>
            </a:r>
            <a:r>
              <a:rPr lang="ru-RU" dirty="0" err="1" smtClean="0"/>
              <a:t>складної</a:t>
            </a:r>
            <a:r>
              <a:rPr lang="ru-RU" dirty="0" smtClean="0"/>
              <a:t>, </a:t>
            </a:r>
            <a:r>
              <a:rPr lang="ru-RU" dirty="0" err="1" smtClean="0"/>
              <a:t>але</a:t>
            </a:r>
            <a:r>
              <a:rPr lang="ru-RU" dirty="0" smtClean="0"/>
              <a:t> </a:t>
            </a:r>
            <a:r>
              <a:rPr lang="ru-RU" dirty="0" err="1" smtClean="0"/>
              <a:t>вкрай</a:t>
            </a:r>
            <a:r>
              <a:rPr lang="ru-RU" dirty="0" smtClean="0"/>
              <a:t> </a:t>
            </a:r>
            <a:r>
              <a:rPr lang="ru-RU" dirty="0" err="1" smtClean="0"/>
              <a:t>невдалої</a:t>
            </a:r>
            <a:r>
              <a:rPr lang="ru-RU" dirty="0" smtClean="0"/>
              <a:t>, </a:t>
            </a:r>
            <a:r>
              <a:rPr lang="ru-RU" dirty="0" err="1" smtClean="0"/>
              <a:t>операції</a:t>
            </a:r>
            <a:r>
              <a:rPr lang="ru-RU" dirty="0" smtClean="0"/>
              <a:t> рука </a:t>
            </a:r>
            <a:r>
              <a:rPr lang="ru-RU" dirty="0" err="1" smtClean="0"/>
              <a:t>залишилася</a:t>
            </a:r>
            <a:r>
              <a:rPr lang="ru-RU" dirty="0" smtClean="0"/>
              <a:t> </a:t>
            </a:r>
            <a:r>
              <a:rPr lang="ru-RU" dirty="0" err="1" smtClean="0"/>
              <a:t>покаліченою</a:t>
            </a:r>
            <a:r>
              <a:rPr lang="ru-RU" dirty="0" smtClean="0"/>
              <a:t>! </a:t>
            </a:r>
            <a:r>
              <a:rPr lang="ru-RU" dirty="0" err="1" smtClean="0"/>
              <a:t>Саме</a:t>
            </a:r>
            <a:r>
              <a:rPr lang="ru-RU" dirty="0" smtClean="0"/>
              <a:t> </a:t>
            </a:r>
            <a:r>
              <a:rPr lang="ru-RU" dirty="0" err="1" smtClean="0"/>
              <a:t>тоді</a:t>
            </a:r>
            <a:r>
              <a:rPr lang="ru-RU" dirty="0" smtClean="0"/>
              <a:t> в очах </a:t>
            </a:r>
            <a:r>
              <a:rPr lang="ru-RU" dirty="0" err="1" smtClean="0"/>
              <a:t>тендітної</a:t>
            </a:r>
            <a:r>
              <a:rPr lang="ru-RU" dirty="0" smtClean="0"/>
              <a:t> </a:t>
            </a:r>
            <a:r>
              <a:rPr lang="ru-RU" dirty="0" err="1" smtClean="0"/>
              <a:t>дівчинки</a:t>
            </a:r>
            <a:r>
              <a:rPr lang="ru-RU" dirty="0" smtClean="0"/>
              <a:t> </a:t>
            </a:r>
            <a:r>
              <a:rPr lang="ru-RU" dirty="0" err="1" smtClean="0"/>
              <a:t>вперше</a:t>
            </a:r>
            <a:r>
              <a:rPr lang="ru-RU" dirty="0" smtClean="0"/>
              <a:t> </a:t>
            </a:r>
            <a:r>
              <a:rPr lang="ru-RU" dirty="0" err="1" smtClean="0"/>
              <a:t>з'явився</a:t>
            </a:r>
            <a:r>
              <a:rPr lang="ru-RU" dirty="0" smtClean="0"/>
              <a:t> </a:t>
            </a:r>
            <a:r>
              <a:rPr lang="ru-RU" dirty="0" err="1" smtClean="0"/>
              <a:t>сум</a:t>
            </a:r>
            <a:r>
              <a:rPr lang="ru-RU" dirty="0" smtClean="0"/>
              <a:t>.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надалі</a:t>
            </a:r>
            <a:r>
              <a:rPr lang="ru-RU" dirty="0" smtClean="0"/>
              <a:t>, </a:t>
            </a:r>
            <a:r>
              <a:rPr lang="ru-RU" dirty="0" err="1" smtClean="0"/>
              <a:t>немов</a:t>
            </a:r>
            <a:r>
              <a:rPr lang="ru-RU" dirty="0" smtClean="0"/>
              <a:t> </a:t>
            </a:r>
            <a:r>
              <a:rPr lang="ru-RU" dirty="0" err="1" smtClean="0"/>
              <a:t>легке</a:t>
            </a:r>
            <a:r>
              <a:rPr lang="ru-RU" dirty="0" smtClean="0"/>
              <a:t> </a:t>
            </a:r>
            <a:r>
              <a:rPr lang="ru-RU" dirty="0" err="1" smtClean="0"/>
              <a:t>покривало</a:t>
            </a:r>
            <a:r>
              <a:rPr lang="ru-RU" dirty="0" smtClean="0"/>
              <a:t>, буде </a:t>
            </a:r>
            <a:r>
              <a:rPr lang="ru-RU" dirty="0" err="1" smtClean="0"/>
              <a:t>огортати</a:t>
            </a:r>
            <a:r>
              <a:rPr lang="ru-RU" dirty="0" smtClean="0"/>
              <a:t> всю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творчість</a:t>
            </a:r>
            <a:r>
              <a:rPr lang="ru-RU" dirty="0" smtClean="0"/>
              <a:t>. </a:t>
            </a:r>
            <a:r>
              <a:rPr lang="ru-RU" dirty="0" err="1" smtClean="0"/>
              <a:t>Відтепер</a:t>
            </a:r>
            <a:r>
              <a:rPr lang="ru-RU" dirty="0" smtClean="0"/>
              <a:t> </a:t>
            </a:r>
            <a:r>
              <a:rPr lang="ru-RU" dirty="0" err="1" smtClean="0"/>
              <a:t>багато</a:t>
            </a:r>
            <a:r>
              <a:rPr lang="ru-RU" dirty="0" smtClean="0"/>
              <a:t> </a:t>
            </a:r>
            <a:r>
              <a:rPr lang="ru-RU" dirty="0" err="1" smtClean="0"/>
              <a:t>місяців</a:t>
            </a:r>
            <a:r>
              <a:rPr lang="ru-RU" dirty="0" smtClean="0"/>
              <a:t> на </a:t>
            </a:r>
            <a:r>
              <a:rPr lang="ru-RU" dirty="0" err="1" smtClean="0"/>
              <a:t>рік</a:t>
            </a:r>
            <a:r>
              <a:rPr lang="ru-RU" dirty="0" smtClean="0"/>
              <a:t> </a:t>
            </a:r>
            <a:r>
              <a:rPr lang="ru-RU" dirty="0" err="1" smtClean="0"/>
              <a:t>дівчинка</a:t>
            </a:r>
            <a:r>
              <a:rPr lang="ru-RU" dirty="0" smtClean="0"/>
              <a:t> повинна </a:t>
            </a:r>
            <a:r>
              <a:rPr lang="ru-RU" dirty="0" err="1" smtClean="0"/>
              <a:t>лежати</a:t>
            </a:r>
            <a:r>
              <a:rPr lang="ru-RU" dirty="0" smtClean="0"/>
              <a:t> в </a:t>
            </a:r>
            <a:r>
              <a:rPr lang="ru-RU" dirty="0" err="1" smtClean="0"/>
              <a:t>ліжку</a:t>
            </a:r>
            <a:r>
              <a:rPr lang="ru-RU" dirty="0" smtClean="0"/>
              <a:t>, не </a:t>
            </a:r>
            <a:r>
              <a:rPr lang="ru-RU" dirty="0" err="1" smtClean="0"/>
              <a:t>робити</a:t>
            </a:r>
            <a:r>
              <a:rPr lang="ru-RU" dirty="0" smtClean="0"/>
              <a:t> </a:t>
            </a:r>
            <a:r>
              <a:rPr lang="ru-RU" dirty="0" err="1" smtClean="0"/>
              <a:t>різких</a:t>
            </a:r>
            <a:r>
              <a:rPr lang="ru-RU" dirty="0" smtClean="0"/>
              <a:t> </a:t>
            </a:r>
            <a:r>
              <a:rPr lang="ru-RU" dirty="0" err="1" smtClean="0"/>
              <a:t>рухів</a:t>
            </a:r>
            <a:r>
              <a:rPr lang="ru-RU" dirty="0" smtClean="0"/>
              <a:t>, увесь час </a:t>
            </a:r>
            <a:r>
              <a:rPr lang="ru-RU" dirty="0" err="1" smtClean="0"/>
              <a:t>відчувати</a:t>
            </a:r>
            <a:r>
              <a:rPr lang="ru-RU" dirty="0" smtClean="0"/>
              <a:t> </a:t>
            </a:r>
            <a:r>
              <a:rPr lang="ru-RU" dirty="0" err="1" smtClean="0"/>
              <a:t>гострий</a:t>
            </a:r>
            <a:r>
              <a:rPr lang="ru-RU" dirty="0" smtClean="0"/>
              <a:t> </a:t>
            </a:r>
            <a:r>
              <a:rPr lang="ru-RU" dirty="0" err="1" smtClean="0"/>
              <a:t>біль</a:t>
            </a:r>
            <a:r>
              <a:rPr lang="ru-RU" dirty="0" smtClean="0"/>
              <a:t>. Батьки не </a:t>
            </a:r>
            <a:r>
              <a:rPr lang="ru-RU" dirty="0" err="1" smtClean="0"/>
              <a:t>скорилися</a:t>
            </a:r>
            <a:r>
              <a:rPr lang="ru-RU" dirty="0" smtClean="0"/>
              <a:t>. Вони возили </a:t>
            </a:r>
            <a:r>
              <a:rPr lang="ru-RU" dirty="0" err="1" smtClean="0"/>
              <a:t>дівчинку</a:t>
            </a:r>
            <a:r>
              <a:rPr lang="ru-RU" dirty="0" smtClean="0"/>
              <a:t> до моря, на </a:t>
            </a:r>
            <a:r>
              <a:rPr lang="ru-RU" dirty="0" err="1" smtClean="0"/>
              <a:t>грязьові</a:t>
            </a:r>
            <a:r>
              <a:rPr lang="ru-RU" dirty="0" smtClean="0"/>
              <a:t> </a:t>
            </a:r>
            <a:r>
              <a:rPr lang="ru-RU" dirty="0" err="1" smtClean="0"/>
              <a:t>ванни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купання</a:t>
            </a:r>
            <a:r>
              <a:rPr lang="ru-RU" dirty="0" smtClean="0"/>
              <a:t>, </a:t>
            </a:r>
            <a:r>
              <a:rPr lang="ru-RU" dirty="0" err="1" smtClean="0"/>
              <a:t>зверталися</a:t>
            </a:r>
            <a:r>
              <a:rPr lang="ru-RU" dirty="0" smtClean="0"/>
              <a:t> до </a:t>
            </a:r>
            <a:r>
              <a:rPr lang="ru-RU" dirty="0" err="1" smtClean="0"/>
              <a:t>найкращих</a:t>
            </a:r>
            <a:r>
              <a:rPr lang="ru-RU" dirty="0" smtClean="0"/>
              <a:t> </a:t>
            </a:r>
            <a:r>
              <a:rPr lang="ru-RU" dirty="0" err="1" smtClean="0"/>
              <a:t>лікарів</a:t>
            </a:r>
            <a:r>
              <a:rPr lang="ru-RU" dirty="0" smtClean="0"/>
              <a:t>, </a:t>
            </a:r>
            <a:r>
              <a:rPr lang="ru-RU" dirty="0" err="1" smtClean="0"/>
              <a:t>народної</a:t>
            </a:r>
            <a:r>
              <a:rPr lang="ru-RU" dirty="0" smtClean="0"/>
              <a:t> </a:t>
            </a:r>
            <a:r>
              <a:rPr lang="ru-RU" dirty="0" err="1" smtClean="0"/>
              <a:t>медицини</a:t>
            </a:r>
            <a:r>
              <a:rPr lang="ru-RU" dirty="0" smtClean="0"/>
              <a:t>, </a:t>
            </a:r>
            <a:r>
              <a:rPr lang="ru-RU" dirty="0" err="1" smtClean="0"/>
              <a:t>закордонних</a:t>
            </a:r>
            <a:r>
              <a:rPr lang="ru-RU" dirty="0" smtClean="0"/>
              <a:t> </a:t>
            </a:r>
            <a:r>
              <a:rPr lang="ru-RU" dirty="0" err="1" smtClean="0"/>
              <a:t>професорів</a:t>
            </a:r>
            <a:r>
              <a:rPr lang="ru-RU" dirty="0" smtClean="0"/>
              <a:t> у </a:t>
            </a:r>
            <a:r>
              <a:rPr lang="ru-RU" dirty="0" err="1" smtClean="0"/>
              <a:t>Німеччині</a:t>
            </a:r>
            <a:r>
              <a:rPr lang="ru-RU" dirty="0" smtClean="0"/>
              <a:t>, </a:t>
            </a:r>
            <a:r>
              <a:rPr lang="ru-RU" dirty="0" err="1" smtClean="0"/>
              <a:t>але</a:t>
            </a:r>
            <a:r>
              <a:rPr lang="ru-RU" dirty="0" smtClean="0"/>
              <a:t> все </a:t>
            </a:r>
            <a:r>
              <a:rPr lang="ru-RU" dirty="0" err="1" smtClean="0"/>
              <a:t>було</a:t>
            </a:r>
            <a:r>
              <a:rPr lang="ru-RU" dirty="0" smtClean="0"/>
              <a:t> </a:t>
            </a:r>
            <a:r>
              <a:rPr lang="ru-RU" dirty="0" err="1" smtClean="0"/>
              <a:t>марним</a:t>
            </a:r>
            <a:r>
              <a:rPr lang="ru-RU" dirty="0" smtClean="0"/>
              <a:t>. Хвороба </a:t>
            </a:r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відступала</a:t>
            </a:r>
            <a:r>
              <a:rPr lang="ru-RU" dirty="0" smtClean="0"/>
              <a:t>, то </a:t>
            </a:r>
            <a:r>
              <a:rPr lang="ru-RU" dirty="0" err="1" smtClean="0"/>
              <a:t>ненадовго</a:t>
            </a:r>
            <a:r>
              <a:rPr lang="ru-RU" dirty="0" smtClean="0"/>
              <a:t>. </a:t>
            </a:r>
            <a:r>
              <a:rPr lang="ru-RU" dirty="0" err="1" smtClean="0"/>
              <a:t>Лесі</a:t>
            </a:r>
            <a:r>
              <a:rPr lang="ru-RU" dirty="0" smtClean="0"/>
              <a:t> </a:t>
            </a:r>
            <a:r>
              <a:rPr lang="ru-RU" dirty="0" err="1" smtClean="0"/>
              <a:t>тепер</a:t>
            </a:r>
            <a:r>
              <a:rPr lang="ru-RU" dirty="0" smtClean="0"/>
              <a:t> могла </a:t>
            </a:r>
            <a:r>
              <a:rPr lang="ru-RU" dirty="0" err="1" smtClean="0"/>
              <a:t>лише</a:t>
            </a:r>
            <a:r>
              <a:rPr lang="ru-RU" dirty="0" smtClean="0"/>
              <a:t> </a:t>
            </a:r>
            <a:r>
              <a:rPr lang="ru-RU" dirty="0" err="1" smtClean="0"/>
              <a:t>згадувати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таємничі</a:t>
            </a:r>
            <a:r>
              <a:rPr lang="ru-RU" dirty="0" smtClean="0"/>
              <a:t> </a:t>
            </a:r>
            <a:r>
              <a:rPr lang="ru-RU" dirty="0" err="1" smtClean="0"/>
              <a:t>нічні</a:t>
            </a:r>
            <a:r>
              <a:rPr lang="ru-RU" dirty="0" smtClean="0"/>
              <a:t> </a:t>
            </a:r>
            <a:r>
              <a:rPr lang="ru-RU" dirty="0" err="1" smtClean="0"/>
              <a:t>прогулянки</a:t>
            </a:r>
            <a:r>
              <a:rPr lang="ru-RU" dirty="0" smtClean="0"/>
              <a:t> по </a:t>
            </a:r>
            <a:r>
              <a:rPr lang="ru-RU" dirty="0" err="1" smtClean="0"/>
              <a:t>садибному</a:t>
            </a:r>
            <a:r>
              <a:rPr lang="ru-RU" dirty="0" smtClean="0"/>
              <a:t> парку в Колодяжному (</a:t>
            </a:r>
            <a:r>
              <a:rPr lang="ru-RU" dirty="0" err="1" smtClean="0"/>
              <a:t>маєтку</a:t>
            </a:r>
            <a:r>
              <a:rPr lang="ru-RU" dirty="0" smtClean="0"/>
              <a:t> </a:t>
            </a:r>
            <a:r>
              <a:rPr lang="ru-RU" dirty="0" err="1" smtClean="0"/>
              <a:t>Косачів</a:t>
            </a:r>
            <a:r>
              <a:rPr lang="ru-RU" dirty="0" smtClean="0"/>
              <a:t> на </a:t>
            </a:r>
            <a:r>
              <a:rPr lang="ru-RU" dirty="0" err="1" smtClean="0"/>
              <a:t>Волині</a:t>
            </a:r>
            <a:r>
              <a:rPr lang="ru-RU" dirty="0" smtClean="0"/>
              <a:t>), коли вона </a:t>
            </a:r>
            <a:r>
              <a:rPr lang="ru-RU" dirty="0" err="1" smtClean="0"/>
              <a:t>слухала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їй</a:t>
            </a:r>
            <a:r>
              <a:rPr lang="ru-RU" dirty="0" smtClean="0"/>
              <a:t> </a:t>
            </a:r>
            <a:r>
              <a:rPr lang="ru-RU" dirty="0" err="1" smtClean="0"/>
              <a:t>здавалося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чула</a:t>
            </a:r>
            <a:r>
              <a:rPr lang="ru-RU" dirty="0" smtClean="0"/>
              <a:t> </a:t>
            </a:r>
            <a:r>
              <a:rPr lang="ru-RU" dirty="0" err="1" smtClean="0"/>
              <a:t>сонний</a:t>
            </a:r>
            <a:r>
              <a:rPr lang="ru-RU" dirty="0" smtClean="0"/>
              <a:t> </a:t>
            </a:r>
            <a:r>
              <a:rPr lang="ru-RU" dirty="0" err="1" smtClean="0"/>
              <a:t>подих</a:t>
            </a:r>
            <a:r>
              <a:rPr lang="ru-RU" dirty="0" smtClean="0"/>
              <a:t> </a:t>
            </a:r>
            <a:r>
              <a:rPr lang="ru-RU" dirty="0" err="1" smtClean="0"/>
              <a:t>листя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трав, </a:t>
            </a:r>
            <a:r>
              <a:rPr lang="ru-RU" dirty="0" err="1" smtClean="0"/>
              <a:t>бачила</a:t>
            </a:r>
            <a:r>
              <a:rPr lang="ru-RU" dirty="0" smtClean="0"/>
              <a:t> </a:t>
            </a:r>
            <a:r>
              <a:rPr lang="ru-RU" dirty="0" err="1" smtClean="0"/>
              <a:t>відьму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купається</a:t>
            </a:r>
            <a:r>
              <a:rPr lang="ru-RU" dirty="0" smtClean="0"/>
              <a:t> в ставку - русалку </a:t>
            </a:r>
            <a:r>
              <a:rPr lang="ru-RU" dirty="0" err="1" smtClean="0"/>
              <a:t>Мавку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вплітає</a:t>
            </a:r>
            <a:r>
              <a:rPr lang="ru-RU" dirty="0" smtClean="0"/>
              <a:t> у </a:t>
            </a:r>
            <a:r>
              <a:rPr lang="ru-RU" dirty="0" err="1" smtClean="0"/>
              <a:t>волосся</a:t>
            </a:r>
            <a:r>
              <a:rPr lang="ru-RU" dirty="0" smtClean="0"/>
              <a:t> </a:t>
            </a:r>
            <a:r>
              <a:rPr lang="ru-RU" dirty="0" err="1" smtClean="0"/>
              <a:t>жовто-біле</a:t>
            </a:r>
            <a:r>
              <a:rPr lang="ru-RU" dirty="0" smtClean="0"/>
              <a:t> </a:t>
            </a:r>
            <a:r>
              <a:rPr lang="ru-RU" dirty="0" err="1" smtClean="0"/>
              <a:t>латаття</a:t>
            </a:r>
            <a:r>
              <a:rPr lang="ru-RU" dirty="0" smtClean="0"/>
              <a:t>, ловила руками </a:t>
            </a:r>
            <a:r>
              <a:rPr lang="ru-RU" dirty="0" err="1" smtClean="0"/>
              <a:t>місячні</a:t>
            </a:r>
            <a:r>
              <a:rPr lang="ru-RU" dirty="0" smtClean="0"/>
              <a:t> </a:t>
            </a:r>
            <a:r>
              <a:rPr lang="ru-RU" dirty="0" err="1" smtClean="0"/>
              <a:t>промені</a:t>
            </a:r>
            <a:r>
              <a:rPr lang="ru-RU" dirty="0" smtClean="0"/>
              <a:t>...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4000528" cy="6514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5143504" y="6143644"/>
            <a:ext cx="29518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Леся </a:t>
            </a:r>
            <a:r>
              <a:rPr lang="ru-RU" dirty="0" err="1" smtClean="0"/>
              <a:t>Українка</a:t>
            </a:r>
            <a:r>
              <a:rPr lang="ru-RU" dirty="0" smtClean="0"/>
              <a:t>. Фото 1886 р. 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err="1" smtClean="0"/>
              <a:t>Поетеса</a:t>
            </a:r>
            <a:r>
              <a:rPr lang="ru-RU" dirty="0" smtClean="0"/>
              <a:t> </a:t>
            </a:r>
            <a:r>
              <a:rPr lang="ru-RU" dirty="0" err="1" smtClean="0"/>
              <a:t>завжди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в </a:t>
            </a:r>
            <a:r>
              <a:rPr lang="ru-RU" dirty="0" err="1" smtClean="0"/>
              <a:t>усьому</a:t>
            </a:r>
            <a:r>
              <a:rPr lang="ru-RU" dirty="0" smtClean="0"/>
              <a:t> </a:t>
            </a:r>
            <a:r>
              <a:rPr lang="ru-RU" dirty="0" err="1" smtClean="0"/>
              <a:t>намагалася</a:t>
            </a:r>
            <a:r>
              <a:rPr lang="ru-RU" dirty="0" smtClean="0"/>
              <a:t> </a:t>
            </a:r>
            <a:r>
              <a:rPr lang="ru-RU" dirty="0" err="1" smtClean="0"/>
              <a:t>відшукати</a:t>
            </a:r>
            <a:r>
              <a:rPr lang="ru-RU" dirty="0" smtClean="0"/>
              <a:t> </a:t>
            </a:r>
            <a:r>
              <a:rPr lang="ru-RU" dirty="0" err="1" smtClean="0"/>
              <a:t>радість</a:t>
            </a:r>
            <a:r>
              <a:rPr lang="ru-RU" dirty="0" smtClean="0"/>
              <a:t>, </a:t>
            </a:r>
            <a:r>
              <a:rPr lang="ru-RU" dirty="0" err="1" smtClean="0"/>
              <a:t>навіть</a:t>
            </a:r>
            <a:r>
              <a:rPr lang="ru-RU" dirty="0" smtClean="0"/>
              <a:t> у малому! В </a:t>
            </a:r>
            <a:r>
              <a:rPr lang="ru-RU" dirty="0" err="1" smtClean="0"/>
              <a:t>ній</a:t>
            </a:r>
            <a:r>
              <a:rPr lang="ru-RU" dirty="0" smtClean="0"/>
              <a:t> жив </a:t>
            </a:r>
            <a:r>
              <a:rPr lang="ru-RU" dirty="0" err="1" smtClean="0"/>
              <a:t>неприборканий</a:t>
            </a:r>
            <a:r>
              <a:rPr lang="ru-RU" dirty="0" smtClean="0"/>
              <a:t> дух. </a:t>
            </a:r>
            <a:r>
              <a:rPr lang="ru-RU" dirty="0" err="1" smtClean="0"/>
              <a:t>Самозабутньо</a:t>
            </a:r>
            <a:r>
              <a:rPr lang="ru-RU" dirty="0" smtClean="0"/>
              <a:t>, ночами, </a:t>
            </a:r>
            <a:r>
              <a:rPr lang="ru-RU" dirty="0" err="1" smtClean="0"/>
              <a:t>вивчала</a:t>
            </a:r>
            <a:r>
              <a:rPr lang="ru-RU" dirty="0" smtClean="0"/>
              <a:t> </a:t>
            </a:r>
            <a:r>
              <a:rPr lang="ru-RU" dirty="0" err="1" smtClean="0"/>
              <a:t>мови</a:t>
            </a:r>
            <a:r>
              <a:rPr lang="ru-RU" dirty="0" smtClean="0"/>
              <a:t>: </a:t>
            </a:r>
            <a:r>
              <a:rPr lang="ru-RU" dirty="0" err="1" smtClean="0"/>
              <a:t>болгарську</a:t>
            </a:r>
            <a:r>
              <a:rPr lang="ru-RU" dirty="0" smtClean="0"/>
              <a:t>, </a:t>
            </a:r>
            <a:r>
              <a:rPr lang="ru-RU" dirty="0" err="1" smtClean="0"/>
              <a:t>іспанську</a:t>
            </a:r>
            <a:r>
              <a:rPr lang="ru-RU" dirty="0" smtClean="0"/>
              <a:t>, </a:t>
            </a:r>
            <a:r>
              <a:rPr lang="ru-RU" dirty="0" err="1" smtClean="0"/>
              <a:t>латинську</a:t>
            </a:r>
            <a:r>
              <a:rPr lang="ru-RU" dirty="0" smtClean="0"/>
              <a:t>, </a:t>
            </a:r>
            <a:r>
              <a:rPr lang="ru-RU" dirty="0" err="1" smtClean="0"/>
              <a:t>давньогрецьку</a:t>
            </a:r>
            <a:r>
              <a:rPr lang="ru-RU" dirty="0" smtClean="0"/>
              <a:t>, </a:t>
            </a:r>
            <a:r>
              <a:rPr lang="ru-RU" dirty="0" err="1" smtClean="0"/>
              <a:t>італійську</a:t>
            </a:r>
            <a:r>
              <a:rPr lang="ru-RU" dirty="0" smtClean="0"/>
              <a:t>, </a:t>
            </a:r>
            <a:r>
              <a:rPr lang="ru-RU" dirty="0" err="1" smtClean="0"/>
              <a:t>польську</a:t>
            </a:r>
            <a:r>
              <a:rPr lang="ru-RU" dirty="0" smtClean="0"/>
              <a:t>, </a:t>
            </a:r>
            <a:r>
              <a:rPr lang="ru-RU" dirty="0" err="1" smtClean="0"/>
              <a:t>німецьку</a:t>
            </a:r>
            <a:r>
              <a:rPr lang="ru-RU" dirty="0" smtClean="0"/>
              <a:t>, не </a:t>
            </a:r>
            <a:r>
              <a:rPr lang="ru-RU" dirty="0" err="1" smtClean="0"/>
              <a:t>говорячи</a:t>
            </a:r>
            <a:r>
              <a:rPr lang="ru-RU" dirty="0" smtClean="0"/>
              <a:t> про </a:t>
            </a:r>
            <a:r>
              <a:rPr lang="ru-RU" dirty="0" err="1" smtClean="0"/>
              <a:t>англійську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французьку</a:t>
            </a:r>
            <a:r>
              <a:rPr lang="ru-RU" dirty="0" smtClean="0"/>
              <a:t>, </a:t>
            </a:r>
            <a:r>
              <a:rPr lang="ru-RU" dirty="0" err="1" smtClean="0"/>
              <a:t>географію</a:t>
            </a:r>
            <a:r>
              <a:rPr lang="ru-RU" dirty="0" smtClean="0"/>
              <a:t>, </a:t>
            </a:r>
            <a:r>
              <a:rPr lang="ru-RU" dirty="0" err="1" smtClean="0"/>
              <a:t>історію</a:t>
            </a:r>
            <a:r>
              <a:rPr lang="ru-RU" dirty="0" smtClean="0"/>
              <a:t> Сходу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східних</a:t>
            </a:r>
            <a:r>
              <a:rPr lang="ru-RU" dirty="0" smtClean="0"/>
              <a:t> культур, </a:t>
            </a:r>
            <a:r>
              <a:rPr lang="ru-RU" dirty="0" err="1" smtClean="0"/>
              <a:t>історію</a:t>
            </a:r>
            <a:r>
              <a:rPr lang="ru-RU" dirty="0" smtClean="0"/>
              <a:t> </a:t>
            </a:r>
            <a:r>
              <a:rPr lang="ru-RU" dirty="0" err="1" smtClean="0"/>
              <a:t>мистецтва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релігій</a:t>
            </a:r>
            <a:r>
              <a:rPr lang="ru-RU" dirty="0" smtClean="0"/>
              <a:t>, а для </a:t>
            </a:r>
            <a:r>
              <a:rPr lang="ru-RU" dirty="0" err="1" smtClean="0"/>
              <a:t>своїх</a:t>
            </a:r>
            <a:r>
              <a:rPr lang="ru-RU" dirty="0" smtClean="0"/>
              <a:t> </a:t>
            </a:r>
            <a:r>
              <a:rPr lang="ru-RU" dirty="0" err="1" smtClean="0"/>
              <a:t>молодших</a:t>
            </a:r>
            <a:r>
              <a:rPr lang="ru-RU" dirty="0" smtClean="0"/>
              <a:t> сестер у 19-річному </a:t>
            </a:r>
            <a:r>
              <a:rPr lang="ru-RU" dirty="0" err="1" smtClean="0"/>
              <a:t>віці</a:t>
            </a:r>
            <a:r>
              <a:rPr lang="ru-RU" dirty="0" smtClean="0"/>
              <a:t> (!) написала </a:t>
            </a:r>
            <a:r>
              <a:rPr lang="ru-RU" dirty="0" err="1" smtClean="0"/>
              <a:t>підручник</a:t>
            </a:r>
            <a:r>
              <a:rPr lang="ru-RU" dirty="0" smtClean="0"/>
              <a:t> :"</a:t>
            </a:r>
            <a:r>
              <a:rPr lang="ru-RU" dirty="0" err="1" smtClean="0"/>
              <a:t>Давня</a:t>
            </a:r>
            <a:r>
              <a:rPr lang="ru-RU" dirty="0" smtClean="0"/>
              <a:t> </a:t>
            </a:r>
            <a:r>
              <a:rPr lang="ru-RU" dirty="0" err="1" smtClean="0"/>
              <a:t>історія</a:t>
            </a:r>
            <a:r>
              <a:rPr lang="ru-RU" dirty="0" smtClean="0"/>
              <a:t> </a:t>
            </a:r>
            <a:r>
              <a:rPr lang="ru-RU" dirty="0" err="1" smtClean="0"/>
              <a:t>східних</a:t>
            </a:r>
            <a:r>
              <a:rPr lang="ru-RU" dirty="0" smtClean="0"/>
              <a:t> </a:t>
            </a:r>
            <a:r>
              <a:rPr lang="ru-RU" dirty="0" err="1" smtClean="0"/>
              <a:t>народів</a:t>
            </a:r>
            <a:r>
              <a:rPr lang="ru-RU" dirty="0" smtClean="0"/>
              <a:t>". Михайло Павлик - </a:t>
            </a:r>
            <a:r>
              <a:rPr lang="ru-RU" dirty="0" err="1" smtClean="0"/>
              <a:t>український</a:t>
            </a:r>
            <a:r>
              <a:rPr lang="ru-RU" dirty="0" smtClean="0"/>
              <a:t> </a:t>
            </a:r>
            <a:r>
              <a:rPr lang="ru-RU" dirty="0" err="1" smtClean="0"/>
              <a:t>письменник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суспільний</a:t>
            </a:r>
            <a:r>
              <a:rPr lang="ru-RU" dirty="0" smtClean="0"/>
              <a:t> </a:t>
            </a:r>
            <a:r>
              <a:rPr lang="ru-RU" dirty="0" err="1" smtClean="0"/>
              <a:t>діяч</a:t>
            </a:r>
            <a:r>
              <a:rPr lang="ru-RU" dirty="0" smtClean="0"/>
              <a:t> - </a:t>
            </a:r>
            <a:r>
              <a:rPr lang="ru-RU" dirty="0" err="1" smtClean="0"/>
              <a:t>згадував</a:t>
            </a:r>
            <a:r>
              <a:rPr lang="ru-RU" dirty="0" smtClean="0"/>
              <a:t> про одну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зустрічей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поетесою</a:t>
            </a:r>
            <a:r>
              <a:rPr lang="ru-RU" dirty="0" smtClean="0"/>
              <a:t> у </a:t>
            </a:r>
            <a:r>
              <a:rPr lang="ru-RU" dirty="0" err="1" smtClean="0"/>
              <a:t>Львові</a:t>
            </a:r>
            <a:r>
              <a:rPr lang="ru-RU" dirty="0" smtClean="0"/>
              <a:t> в 1891 </a:t>
            </a:r>
            <a:r>
              <a:rPr lang="ru-RU" dirty="0" err="1" smtClean="0"/>
              <a:t>році</a:t>
            </a:r>
            <a:r>
              <a:rPr lang="ru-RU" dirty="0" smtClean="0"/>
              <a:t>: "Леся просто </a:t>
            </a:r>
            <a:r>
              <a:rPr lang="ru-RU" dirty="0" err="1" smtClean="0"/>
              <a:t>приголомшила</a:t>
            </a:r>
            <a:r>
              <a:rPr lang="ru-RU" dirty="0" smtClean="0"/>
              <a:t> мене </a:t>
            </a:r>
            <a:r>
              <a:rPr lang="ru-RU" dirty="0" err="1" smtClean="0"/>
              <a:t>своєю</a:t>
            </a:r>
            <a:r>
              <a:rPr lang="ru-RU" dirty="0" smtClean="0"/>
              <a:t> </a:t>
            </a:r>
            <a:r>
              <a:rPr lang="ru-RU" dirty="0" err="1" smtClean="0"/>
              <a:t>освіченістю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тонким </a:t>
            </a:r>
            <a:r>
              <a:rPr lang="ru-RU" dirty="0" err="1" smtClean="0"/>
              <a:t>розумом</a:t>
            </a:r>
            <a:r>
              <a:rPr lang="ru-RU" dirty="0" smtClean="0"/>
              <a:t>: Я думав, </a:t>
            </a:r>
            <a:r>
              <a:rPr lang="ru-RU" dirty="0" err="1" smtClean="0"/>
              <a:t>що</a:t>
            </a:r>
            <a:r>
              <a:rPr lang="ru-RU" dirty="0" smtClean="0"/>
              <a:t> вона </a:t>
            </a:r>
            <a:r>
              <a:rPr lang="ru-RU" dirty="0" err="1" smtClean="0"/>
              <a:t>живе</a:t>
            </a:r>
            <a:r>
              <a:rPr lang="ru-RU" dirty="0" smtClean="0"/>
              <a:t> </a:t>
            </a:r>
            <a:r>
              <a:rPr lang="ru-RU" dirty="0" err="1" smtClean="0"/>
              <a:t>лише</a:t>
            </a:r>
            <a:r>
              <a:rPr lang="ru-RU" dirty="0" smtClean="0"/>
              <a:t> </a:t>
            </a:r>
            <a:r>
              <a:rPr lang="ru-RU" dirty="0" err="1" smtClean="0"/>
              <a:t>поезією</a:t>
            </a:r>
            <a:r>
              <a:rPr lang="ru-RU" dirty="0" smtClean="0"/>
              <a:t>, </a:t>
            </a:r>
            <a:r>
              <a:rPr lang="ru-RU" dirty="0" err="1" smtClean="0"/>
              <a:t>але</a:t>
            </a:r>
            <a:r>
              <a:rPr lang="ru-RU" dirty="0" smtClean="0"/>
              <a:t> </a:t>
            </a:r>
            <a:r>
              <a:rPr lang="ru-RU" dirty="0" err="1" smtClean="0"/>
              <a:t>це</a:t>
            </a:r>
            <a:r>
              <a:rPr lang="ru-RU" dirty="0" smtClean="0"/>
              <a:t> далеко не так. Для </a:t>
            </a:r>
            <a:r>
              <a:rPr lang="ru-RU" dirty="0" err="1" smtClean="0"/>
              <a:t>свого</a:t>
            </a:r>
            <a:r>
              <a:rPr lang="ru-RU" dirty="0" smtClean="0"/>
              <a:t> </a:t>
            </a:r>
            <a:r>
              <a:rPr lang="ru-RU" dirty="0" err="1" smtClean="0"/>
              <a:t>віку</a:t>
            </a:r>
            <a:r>
              <a:rPr lang="ru-RU" dirty="0" smtClean="0"/>
              <a:t> </a:t>
            </a:r>
            <a:r>
              <a:rPr lang="ru-RU" dirty="0" err="1" smtClean="0"/>
              <a:t>це</a:t>
            </a:r>
            <a:r>
              <a:rPr lang="ru-RU" dirty="0" smtClean="0"/>
              <a:t> - </a:t>
            </a:r>
            <a:r>
              <a:rPr lang="ru-RU" dirty="0" err="1" smtClean="0"/>
              <a:t>геніальна</a:t>
            </a:r>
            <a:r>
              <a:rPr lang="ru-RU" dirty="0" smtClean="0"/>
              <a:t> </a:t>
            </a:r>
            <a:r>
              <a:rPr lang="ru-RU" dirty="0" err="1" smtClean="0"/>
              <a:t>жінка</a:t>
            </a:r>
            <a:r>
              <a:rPr lang="ru-RU" dirty="0" smtClean="0"/>
              <a:t>. Ми говорили </a:t>
            </a:r>
            <a:r>
              <a:rPr lang="ru-RU" dirty="0" err="1" smtClean="0"/>
              <a:t>з</a:t>
            </a:r>
            <a:r>
              <a:rPr lang="ru-RU" dirty="0" smtClean="0"/>
              <a:t> нею </a:t>
            </a:r>
            <a:r>
              <a:rPr lang="ru-RU" dirty="0" err="1" smtClean="0"/>
              <a:t>дуже</a:t>
            </a:r>
            <a:r>
              <a:rPr lang="ru-RU" dirty="0" smtClean="0"/>
              <a:t> </a:t>
            </a:r>
            <a:r>
              <a:rPr lang="ru-RU" dirty="0" err="1" smtClean="0"/>
              <a:t>довго</a:t>
            </a:r>
            <a:r>
              <a:rPr lang="ru-RU" dirty="0" smtClean="0"/>
              <a:t>, </a:t>
            </a:r>
            <a:r>
              <a:rPr lang="ru-RU" dirty="0" err="1" smtClean="0"/>
              <a:t>і</a:t>
            </a:r>
            <a:r>
              <a:rPr lang="ru-RU" dirty="0" smtClean="0"/>
              <a:t> в </a:t>
            </a:r>
            <a:r>
              <a:rPr lang="ru-RU" dirty="0" err="1" smtClean="0"/>
              <a:t>кожнім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слові</a:t>
            </a:r>
            <a:r>
              <a:rPr lang="ru-RU" dirty="0" smtClean="0"/>
              <a:t> я </a:t>
            </a:r>
            <a:r>
              <a:rPr lang="ru-RU" dirty="0" err="1" smtClean="0"/>
              <a:t>бачив</a:t>
            </a:r>
            <a:r>
              <a:rPr lang="ru-RU" dirty="0" smtClean="0"/>
              <a:t> </a:t>
            </a:r>
            <a:r>
              <a:rPr lang="ru-RU" dirty="0" err="1" smtClean="0"/>
              <a:t>розум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глибоке</a:t>
            </a:r>
            <a:r>
              <a:rPr lang="ru-RU" dirty="0" smtClean="0"/>
              <a:t> </a:t>
            </a:r>
            <a:r>
              <a:rPr lang="ru-RU" dirty="0" err="1" smtClean="0"/>
              <a:t>розуміння</a:t>
            </a:r>
            <a:r>
              <a:rPr lang="ru-RU" dirty="0" smtClean="0"/>
              <a:t> </a:t>
            </a:r>
            <a:r>
              <a:rPr lang="ru-RU" dirty="0" err="1" smtClean="0"/>
              <a:t>поезії</a:t>
            </a:r>
            <a:r>
              <a:rPr lang="ru-RU" dirty="0" smtClean="0"/>
              <a:t>, науки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життя</a:t>
            </a:r>
            <a:r>
              <a:rPr lang="ru-RU" dirty="0" smtClean="0"/>
              <a:t>!"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4429156" cy="644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429256" y="5929330"/>
            <a:ext cx="2841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Леся </a:t>
            </a:r>
            <a:r>
              <a:rPr lang="ru-RU" dirty="0" err="1" smtClean="0"/>
              <a:t>Українка</a:t>
            </a:r>
            <a:r>
              <a:rPr lang="ru-RU" dirty="0" smtClean="0"/>
              <a:t>. Фото 1887 </a:t>
            </a:r>
            <a:r>
              <a:rPr lang="ru-RU" dirty="0" err="1" smtClean="0"/>
              <a:t>р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 smtClean="0"/>
              <a:t>Лесі</a:t>
            </a:r>
            <a:r>
              <a:rPr lang="ru-RU" dirty="0" smtClean="0"/>
              <a:t> </a:t>
            </a:r>
            <a:r>
              <a:rPr lang="ru-RU" dirty="0" err="1" smtClean="0"/>
              <a:t>було</a:t>
            </a:r>
            <a:r>
              <a:rPr lang="ru-RU" dirty="0" smtClean="0"/>
              <a:t> </a:t>
            </a:r>
            <a:r>
              <a:rPr lang="ru-RU" dirty="0" err="1" smtClean="0"/>
              <a:t>усього</a:t>
            </a:r>
            <a:r>
              <a:rPr lang="ru-RU" dirty="0" smtClean="0"/>
              <a:t> </a:t>
            </a:r>
            <a:r>
              <a:rPr lang="ru-RU" dirty="0" err="1" smtClean="0"/>
              <a:t>лише</a:t>
            </a:r>
            <a:r>
              <a:rPr lang="ru-RU" dirty="0" smtClean="0"/>
              <a:t> </a:t>
            </a:r>
            <a:r>
              <a:rPr lang="ru-RU" dirty="0" err="1" smtClean="0"/>
              <a:t>двадцять</a:t>
            </a:r>
            <a:r>
              <a:rPr lang="ru-RU" dirty="0" smtClean="0"/>
              <a:t> </a:t>
            </a:r>
            <a:r>
              <a:rPr lang="ru-RU" dirty="0" err="1" smtClean="0"/>
              <a:t>років</a:t>
            </a:r>
            <a:r>
              <a:rPr lang="ru-RU" dirty="0" smtClean="0"/>
              <a:t>! </a:t>
            </a:r>
            <a:r>
              <a:rPr lang="ru-RU" dirty="0" err="1" smtClean="0"/>
              <a:t>Рік</a:t>
            </a:r>
            <a:r>
              <a:rPr lang="ru-RU" dirty="0" smtClean="0"/>
              <a:t> назад, у 1893, у </a:t>
            </a:r>
            <a:r>
              <a:rPr lang="ru-RU" dirty="0" err="1" smtClean="0"/>
              <a:t>Львові</a:t>
            </a:r>
            <a:r>
              <a:rPr lang="ru-RU" dirty="0" smtClean="0"/>
              <a:t>, (</a:t>
            </a:r>
            <a:r>
              <a:rPr lang="ru-RU" dirty="0" err="1" smtClean="0"/>
              <a:t>Західна</a:t>
            </a:r>
            <a:r>
              <a:rPr lang="ru-RU" dirty="0" smtClean="0"/>
              <a:t> </a:t>
            </a:r>
            <a:r>
              <a:rPr lang="ru-RU" dirty="0" err="1" smtClean="0"/>
              <a:t>Україна</a:t>
            </a:r>
            <a:r>
              <a:rPr lang="ru-RU" dirty="0" smtClean="0"/>
              <a:t>) </a:t>
            </a:r>
            <a:r>
              <a:rPr lang="ru-RU" dirty="0" err="1" smtClean="0"/>
              <a:t>вийшла</a:t>
            </a:r>
            <a:r>
              <a:rPr lang="ru-RU" dirty="0" smtClean="0"/>
              <a:t> тоненька книжечка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віршів</a:t>
            </a:r>
            <a:r>
              <a:rPr lang="ru-RU" dirty="0" smtClean="0"/>
              <a:t> названа "На </a:t>
            </a:r>
            <a:r>
              <a:rPr lang="ru-RU" dirty="0" err="1" smtClean="0"/>
              <a:t>крилах</a:t>
            </a:r>
            <a:r>
              <a:rPr lang="ru-RU" dirty="0" smtClean="0"/>
              <a:t> </a:t>
            </a:r>
            <a:r>
              <a:rPr lang="ru-RU" dirty="0" err="1" smtClean="0"/>
              <a:t>пісні</a:t>
            </a:r>
            <a:r>
              <a:rPr lang="ru-RU" dirty="0" smtClean="0"/>
              <a:t>" </a:t>
            </a:r>
            <a:r>
              <a:rPr lang="ru-RU" dirty="0" err="1" smtClean="0"/>
              <a:t>і</a:t>
            </a:r>
            <a:r>
              <a:rPr lang="ru-RU" dirty="0" smtClean="0"/>
              <a:t> тепло </a:t>
            </a:r>
            <a:r>
              <a:rPr lang="ru-RU" dirty="0" err="1" smtClean="0"/>
              <a:t>зустрінута</a:t>
            </a:r>
            <a:r>
              <a:rPr lang="ru-RU" dirty="0" smtClean="0"/>
              <a:t> критикою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публікою</a:t>
            </a:r>
            <a:r>
              <a:rPr lang="ru-RU" dirty="0" smtClean="0"/>
              <a:t>. Книга </a:t>
            </a:r>
            <a:r>
              <a:rPr lang="ru-RU" dirty="0" err="1" smtClean="0"/>
              <a:t>швидко</a:t>
            </a:r>
            <a:r>
              <a:rPr lang="ru-RU" dirty="0" smtClean="0"/>
              <a:t> </a:t>
            </a:r>
            <a:r>
              <a:rPr lang="ru-RU" dirty="0" err="1" smtClean="0"/>
              <a:t>зробила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популярною.</a:t>
            </a:r>
          </a:p>
          <a:p>
            <a:r>
              <a:rPr lang="ru-RU" dirty="0" err="1" smtClean="0"/>
              <a:t>Іван</a:t>
            </a:r>
            <a:r>
              <a:rPr lang="ru-RU" dirty="0" smtClean="0"/>
              <a:t> Франко писав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замилуванням</a:t>
            </a:r>
            <a:r>
              <a:rPr lang="ru-RU" dirty="0" smtClean="0"/>
              <a:t> про "чудо </a:t>
            </a:r>
            <a:r>
              <a:rPr lang="ru-RU" dirty="0" err="1" smtClean="0"/>
              <a:t>життєствердження</a:t>
            </a:r>
            <a:r>
              <a:rPr lang="ru-RU" dirty="0" smtClean="0"/>
              <a:t>" - </a:t>
            </a:r>
            <a:r>
              <a:rPr lang="ru-RU" dirty="0" err="1" smtClean="0"/>
              <a:t>вірші</a:t>
            </a:r>
            <a:r>
              <a:rPr lang="ru-RU" dirty="0" smtClean="0"/>
              <a:t> </a:t>
            </a:r>
            <a:r>
              <a:rPr lang="ru-RU" dirty="0" err="1" smtClean="0"/>
              <a:t>молодої</a:t>
            </a:r>
            <a:r>
              <a:rPr lang="ru-RU" dirty="0" smtClean="0"/>
              <a:t> </a:t>
            </a:r>
            <a:r>
              <a:rPr lang="ru-RU" dirty="0" err="1" smtClean="0"/>
              <a:t>поетеси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немов</a:t>
            </a:r>
            <a:r>
              <a:rPr lang="ru-RU" dirty="0" smtClean="0"/>
              <a:t> </a:t>
            </a:r>
            <a:r>
              <a:rPr lang="ru-RU" dirty="0" err="1" smtClean="0"/>
              <a:t>виросли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українських</a:t>
            </a:r>
            <a:r>
              <a:rPr lang="ru-RU" dirty="0" smtClean="0"/>
              <a:t> </a:t>
            </a:r>
            <a:r>
              <a:rPr lang="ru-RU" dirty="0" err="1" smtClean="0"/>
              <a:t>пісень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казок</a:t>
            </a:r>
            <a:r>
              <a:rPr lang="ru-RU" dirty="0" smtClean="0"/>
              <a:t>.</a:t>
            </a:r>
          </a:p>
          <a:p>
            <a:r>
              <a:rPr lang="ru-RU" dirty="0" smtClean="0"/>
              <a:t>"</a:t>
            </a:r>
            <a:r>
              <a:rPr lang="ru-RU" dirty="0" err="1" smtClean="0"/>
              <a:t>Читаючи</a:t>
            </a:r>
            <a:r>
              <a:rPr lang="ru-RU" dirty="0" smtClean="0"/>
              <a:t> </a:t>
            </a:r>
            <a:r>
              <a:rPr lang="ru-RU" dirty="0" err="1" smtClean="0"/>
              <a:t>м'які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розслаблені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холодно </a:t>
            </a:r>
            <a:r>
              <a:rPr lang="ru-RU" dirty="0" err="1" smtClean="0"/>
              <a:t>резонерські</a:t>
            </a:r>
            <a:r>
              <a:rPr lang="ru-RU" dirty="0" smtClean="0"/>
              <a:t> твори </a:t>
            </a:r>
            <a:r>
              <a:rPr lang="ru-RU" dirty="0" err="1" smtClean="0"/>
              <a:t>українців</a:t>
            </a:r>
            <a:r>
              <a:rPr lang="ru-RU" dirty="0" smtClean="0"/>
              <a:t> - </a:t>
            </a:r>
            <a:r>
              <a:rPr lang="ru-RU" dirty="0" err="1" smtClean="0"/>
              <a:t>чоловіків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порівнюючи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цими</a:t>
            </a:r>
            <a:r>
              <a:rPr lang="ru-RU" dirty="0" smtClean="0"/>
              <a:t> </a:t>
            </a:r>
            <a:r>
              <a:rPr lang="ru-RU" dirty="0" err="1" smtClean="0"/>
              <a:t>бадьорими</a:t>
            </a:r>
            <a:r>
              <a:rPr lang="ru-RU" dirty="0" smtClean="0"/>
              <a:t>, </a:t>
            </a:r>
            <a:r>
              <a:rPr lang="ru-RU" dirty="0" err="1" smtClean="0"/>
              <a:t>сильними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сміливими</a:t>
            </a:r>
            <a:r>
              <a:rPr lang="ru-RU" dirty="0" smtClean="0"/>
              <a:t>, </a:t>
            </a:r>
            <a:r>
              <a:rPr lang="ru-RU" dirty="0" err="1" smtClean="0"/>
              <a:t>і</a:t>
            </a:r>
            <a:r>
              <a:rPr lang="ru-RU" dirty="0" smtClean="0"/>
              <a:t> разом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тим</a:t>
            </a:r>
            <a:r>
              <a:rPr lang="ru-RU" dirty="0" smtClean="0"/>
              <a:t>, такими </a:t>
            </a:r>
            <a:r>
              <a:rPr lang="ru-RU" dirty="0" err="1" smtClean="0"/>
              <a:t>щирими</a:t>
            </a:r>
            <a:r>
              <a:rPr lang="ru-RU" dirty="0" smtClean="0"/>
              <a:t> словами </a:t>
            </a:r>
            <a:r>
              <a:rPr lang="ru-RU" dirty="0" err="1" smtClean="0"/>
              <a:t>Лесі</a:t>
            </a:r>
            <a:r>
              <a:rPr lang="ru-RU" dirty="0" smtClean="0"/>
              <a:t> </a:t>
            </a:r>
            <a:r>
              <a:rPr lang="ru-RU" dirty="0" err="1" smtClean="0"/>
              <a:t>Українки</a:t>
            </a:r>
            <a:r>
              <a:rPr lang="ru-RU" dirty="0" smtClean="0"/>
              <a:t>, </a:t>
            </a:r>
            <a:r>
              <a:rPr lang="ru-RU" dirty="0" err="1" smtClean="0"/>
              <a:t>мимоволі</a:t>
            </a:r>
            <a:r>
              <a:rPr lang="ru-RU" dirty="0" smtClean="0"/>
              <a:t> </a:t>
            </a:r>
            <a:r>
              <a:rPr lang="ru-RU" dirty="0" err="1" smtClean="0"/>
              <a:t>думаєш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ця</a:t>
            </a:r>
            <a:r>
              <a:rPr lang="ru-RU" dirty="0" smtClean="0"/>
              <a:t> хвора, </a:t>
            </a:r>
            <a:r>
              <a:rPr lang="ru-RU" dirty="0" err="1" smtClean="0"/>
              <a:t>слабка</a:t>
            </a:r>
            <a:r>
              <a:rPr lang="ru-RU" dirty="0" smtClean="0"/>
              <a:t> </a:t>
            </a:r>
            <a:r>
              <a:rPr lang="ru-RU" dirty="0" err="1" smtClean="0"/>
              <a:t>дівчина</a:t>
            </a:r>
            <a:r>
              <a:rPr lang="ru-RU" dirty="0" smtClean="0"/>
              <a:t> - </a:t>
            </a:r>
            <a:r>
              <a:rPr lang="ru-RU" dirty="0" err="1" smtClean="0"/>
              <a:t>чи</a:t>
            </a:r>
            <a:r>
              <a:rPr lang="ru-RU" dirty="0" smtClean="0"/>
              <a:t> не </a:t>
            </a:r>
            <a:r>
              <a:rPr lang="ru-RU" dirty="0" err="1" smtClean="0"/>
              <a:t>єдиний</a:t>
            </a:r>
            <a:r>
              <a:rPr lang="ru-RU" dirty="0" smtClean="0"/>
              <a:t> </a:t>
            </a:r>
            <a:r>
              <a:rPr lang="ru-RU" dirty="0" err="1" smtClean="0"/>
              <a:t>чоловік</a:t>
            </a:r>
            <a:r>
              <a:rPr lang="ru-RU" dirty="0" smtClean="0"/>
              <a:t> на </a:t>
            </a:r>
            <a:r>
              <a:rPr lang="ru-RU" dirty="0" err="1" smtClean="0"/>
              <a:t>всій</a:t>
            </a:r>
            <a:r>
              <a:rPr lang="ru-RU" dirty="0" smtClean="0"/>
              <a:t> </a:t>
            </a:r>
            <a:r>
              <a:rPr lang="ru-RU" dirty="0" err="1" smtClean="0"/>
              <a:t>Україні</a:t>
            </a:r>
            <a:r>
              <a:rPr lang="ru-RU" dirty="0" smtClean="0"/>
              <a:t>!" -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гірким</a:t>
            </a:r>
            <a:r>
              <a:rPr lang="ru-RU" dirty="0" smtClean="0"/>
              <a:t> </a:t>
            </a:r>
            <a:r>
              <a:rPr lang="ru-RU" dirty="0" err="1" smtClean="0"/>
              <a:t>гумором</a:t>
            </a:r>
            <a:r>
              <a:rPr lang="ru-RU" dirty="0" smtClean="0"/>
              <a:t> </a:t>
            </a:r>
            <a:r>
              <a:rPr lang="ru-RU" dirty="0" err="1" smtClean="0"/>
              <a:t>робив</a:t>
            </a:r>
            <a:r>
              <a:rPr lang="ru-RU" dirty="0" smtClean="0"/>
              <a:t> </a:t>
            </a:r>
            <a:r>
              <a:rPr lang="ru-RU" dirty="0" err="1" smtClean="0"/>
              <a:t>підсумок</a:t>
            </a:r>
            <a:r>
              <a:rPr lang="ru-RU" dirty="0" smtClean="0"/>
              <a:t> І. Франко.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4404153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500694" y="6072206"/>
            <a:ext cx="29518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Леся </a:t>
            </a:r>
            <a:r>
              <a:rPr lang="ru-RU" dirty="0" err="1" smtClean="0"/>
              <a:t>Українка</a:t>
            </a:r>
            <a:r>
              <a:rPr lang="ru-RU" dirty="0" smtClean="0"/>
              <a:t>. Фото 1888 р. 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071546"/>
            <a:ext cx="8229600" cy="5257800"/>
          </a:xfrm>
        </p:spPr>
        <p:txBody>
          <a:bodyPr>
            <a:normAutofit fontScale="92500"/>
          </a:bodyPr>
          <a:lstStyle/>
          <a:p>
            <a:pPr algn="ctr"/>
            <a:r>
              <a:rPr lang="ru-RU" dirty="0" smtClean="0"/>
              <a:t>У </a:t>
            </a:r>
            <a:r>
              <a:rPr lang="ru-RU" dirty="0" err="1" smtClean="0"/>
              <a:t>творчості</a:t>
            </a:r>
            <a:r>
              <a:rPr lang="ru-RU" dirty="0" smtClean="0"/>
              <a:t> </a:t>
            </a:r>
            <a:r>
              <a:rPr lang="ru-RU" dirty="0" err="1" smtClean="0"/>
              <a:t>Лесі</a:t>
            </a:r>
            <a:r>
              <a:rPr lang="ru-RU" dirty="0" smtClean="0"/>
              <a:t> </a:t>
            </a:r>
            <a:r>
              <a:rPr lang="ru-RU" dirty="0" err="1" smtClean="0"/>
              <a:t>Українки</a:t>
            </a:r>
            <a:r>
              <a:rPr lang="ru-RU" dirty="0" smtClean="0"/>
              <a:t> </a:t>
            </a:r>
            <a:r>
              <a:rPr lang="ru-RU" dirty="0" err="1" smtClean="0"/>
              <a:t>занадто</a:t>
            </a:r>
            <a:r>
              <a:rPr lang="ru-RU" dirty="0" smtClean="0"/>
              <a:t> </a:t>
            </a:r>
            <a:r>
              <a:rPr lang="ru-RU" dirty="0" err="1" smtClean="0"/>
              <a:t>помітна</a:t>
            </a:r>
            <a:r>
              <a:rPr lang="ru-RU" dirty="0" smtClean="0"/>
              <a:t> тема </a:t>
            </a:r>
            <a:r>
              <a:rPr lang="ru-RU" dirty="0" err="1" smtClean="0"/>
              <a:t>батьківщини</a:t>
            </a:r>
            <a:r>
              <a:rPr lang="ru-RU" dirty="0" smtClean="0"/>
              <a:t>, </a:t>
            </a:r>
            <a:r>
              <a:rPr lang="ru-RU" dirty="0" err="1" smtClean="0"/>
              <a:t>тема</a:t>
            </a:r>
            <a:r>
              <a:rPr lang="ru-RU" dirty="0" smtClean="0"/>
              <a:t> </a:t>
            </a:r>
            <a:r>
              <a:rPr lang="ru-RU" dirty="0" err="1" smtClean="0"/>
              <a:t>волі</a:t>
            </a:r>
            <a:r>
              <a:rPr lang="ru-RU" dirty="0" smtClean="0"/>
              <a:t> для </a:t>
            </a:r>
            <a:r>
              <a:rPr lang="ru-RU" dirty="0" err="1" smtClean="0"/>
              <a:t>України</a:t>
            </a:r>
            <a:r>
              <a:rPr lang="ru-RU" dirty="0" smtClean="0"/>
              <a:t>, </a:t>
            </a:r>
            <a:r>
              <a:rPr lang="ru-RU" dirty="0" err="1" smtClean="0"/>
              <a:t>щоб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можна</a:t>
            </a:r>
            <a:r>
              <a:rPr lang="ru-RU" dirty="0" smtClean="0"/>
              <a:t> </a:t>
            </a:r>
            <a:r>
              <a:rPr lang="ru-RU" dirty="0" err="1" smtClean="0"/>
              <a:t>було</a:t>
            </a:r>
            <a:r>
              <a:rPr lang="ru-RU" dirty="0" smtClean="0"/>
              <a:t> </a:t>
            </a:r>
            <a:r>
              <a:rPr lang="ru-RU" dirty="0" err="1" smtClean="0"/>
              <a:t>обійти</a:t>
            </a:r>
            <a:r>
              <a:rPr lang="ru-RU" dirty="0" smtClean="0"/>
              <a:t> стороною.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дядько</a:t>
            </a:r>
            <a:r>
              <a:rPr lang="ru-RU" dirty="0" smtClean="0"/>
              <a:t>, </a:t>
            </a:r>
            <a:r>
              <a:rPr lang="ru-RU" dirty="0" err="1" smtClean="0"/>
              <a:t>прихильник</a:t>
            </a:r>
            <a:r>
              <a:rPr lang="ru-RU" dirty="0" smtClean="0"/>
              <a:t> </a:t>
            </a:r>
            <a:r>
              <a:rPr lang="ru-RU" dirty="0" err="1" smtClean="0"/>
              <a:t>ідеї</a:t>
            </a:r>
            <a:r>
              <a:rPr lang="ru-RU" dirty="0" smtClean="0"/>
              <a:t> </a:t>
            </a:r>
            <a:r>
              <a:rPr lang="ru-RU" dirty="0" err="1" smtClean="0"/>
              <a:t>національної</a:t>
            </a:r>
            <a:r>
              <a:rPr lang="ru-RU" dirty="0" smtClean="0"/>
              <a:t> </a:t>
            </a:r>
            <a:r>
              <a:rPr lang="ru-RU" dirty="0" err="1" smtClean="0"/>
              <a:t>незалежності</a:t>
            </a:r>
            <a:r>
              <a:rPr lang="ru-RU" dirty="0" smtClean="0"/>
              <a:t> </a:t>
            </a:r>
            <a:r>
              <a:rPr lang="ru-RU" dirty="0" err="1" smtClean="0"/>
              <a:t>України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Російської</a:t>
            </a:r>
            <a:r>
              <a:rPr lang="ru-RU" dirty="0" smtClean="0"/>
              <a:t> </a:t>
            </a:r>
            <a:r>
              <a:rPr lang="ru-RU" dirty="0" err="1" smtClean="0"/>
              <a:t>імперії</a:t>
            </a:r>
            <a:r>
              <a:rPr lang="ru-RU" dirty="0" smtClean="0"/>
              <a:t>, </a:t>
            </a:r>
            <a:r>
              <a:rPr lang="ru-RU" dirty="0" err="1" smtClean="0"/>
              <a:t>був</a:t>
            </a:r>
            <a:r>
              <a:rPr lang="ru-RU" dirty="0" smtClean="0"/>
              <a:t> </a:t>
            </a:r>
            <a:r>
              <a:rPr lang="ru-RU" dirty="0" err="1" smtClean="0"/>
              <a:t>змушений</a:t>
            </a:r>
            <a:r>
              <a:rPr lang="ru-RU" dirty="0" smtClean="0"/>
              <a:t> </a:t>
            </a:r>
            <a:r>
              <a:rPr lang="ru-RU" dirty="0" err="1" smtClean="0"/>
              <a:t>емігрувати</a:t>
            </a:r>
            <a:r>
              <a:rPr lang="ru-RU" dirty="0" smtClean="0"/>
              <a:t> за кордон, </a:t>
            </a:r>
            <a:r>
              <a:rPr lang="ru-RU" dirty="0" err="1" smtClean="0"/>
              <a:t>тітка</a:t>
            </a:r>
            <a:r>
              <a:rPr lang="ru-RU" dirty="0" smtClean="0"/>
              <a:t> по батьку, </a:t>
            </a:r>
            <a:r>
              <a:rPr lang="ru-RU" dirty="0" err="1" smtClean="0"/>
              <a:t>Олена</a:t>
            </a:r>
            <a:r>
              <a:rPr lang="ru-RU" dirty="0" smtClean="0"/>
              <a:t> </a:t>
            </a:r>
            <a:r>
              <a:rPr lang="ru-RU" dirty="0" err="1" smtClean="0"/>
              <a:t>Антонівна</a:t>
            </a:r>
            <a:r>
              <a:rPr lang="ru-RU" dirty="0" smtClean="0"/>
              <a:t> Косач за участь у </a:t>
            </a:r>
            <a:r>
              <a:rPr lang="ru-RU" dirty="0" err="1" smtClean="0"/>
              <a:t>революційному</a:t>
            </a:r>
            <a:r>
              <a:rPr lang="ru-RU" dirty="0" smtClean="0"/>
              <a:t> </a:t>
            </a:r>
            <a:r>
              <a:rPr lang="ru-RU" dirty="0" err="1" smtClean="0"/>
              <a:t>русі</a:t>
            </a:r>
            <a:r>
              <a:rPr lang="ru-RU" dirty="0" smtClean="0"/>
              <a:t> не раз </a:t>
            </a:r>
            <a:r>
              <a:rPr lang="ru-RU" dirty="0" err="1" smtClean="0"/>
              <a:t>піддавалася</a:t>
            </a:r>
            <a:r>
              <a:rPr lang="ru-RU" dirty="0" smtClean="0"/>
              <a:t> </a:t>
            </a:r>
            <a:r>
              <a:rPr lang="ru-RU" dirty="0" err="1" smtClean="0"/>
              <a:t>арештам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засланням</a:t>
            </a:r>
            <a:r>
              <a:rPr lang="ru-RU" dirty="0" smtClean="0"/>
              <a:t>: </a:t>
            </a:r>
            <a:r>
              <a:rPr lang="ru-RU" dirty="0" err="1" smtClean="0"/>
              <a:t>Навіть</a:t>
            </a:r>
            <a:r>
              <a:rPr lang="ru-RU" dirty="0" smtClean="0"/>
              <a:t> </a:t>
            </a:r>
            <a:r>
              <a:rPr lang="ru-RU" dirty="0" err="1" smtClean="0"/>
              <a:t>коханий</a:t>
            </a:r>
            <a:r>
              <a:rPr lang="ru-RU" dirty="0" smtClean="0"/>
              <a:t> </a:t>
            </a:r>
            <a:r>
              <a:rPr lang="ru-RU" dirty="0" err="1" smtClean="0"/>
              <a:t>поетеси</a:t>
            </a:r>
            <a:r>
              <a:rPr lang="ru-RU" dirty="0" smtClean="0"/>
              <a:t>, </a:t>
            </a:r>
            <a:r>
              <a:rPr lang="ru-RU" dirty="0" err="1" smtClean="0"/>
              <a:t>Сергій</a:t>
            </a:r>
            <a:r>
              <a:rPr lang="ru-RU" dirty="0" smtClean="0"/>
              <a:t> </a:t>
            </a:r>
            <a:r>
              <a:rPr lang="ru-RU" dirty="0" err="1" smtClean="0"/>
              <a:t>Мержинський</a:t>
            </a:r>
            <a:r>
              <a:rPr lang="ru-RU" dirty="0" smtClean="0"/>
              <a:t> (вони </a:t>
            </a:r>
            <a:r>
              <a:rPr lang="ru-RU" dirty="0" err="1" smtClean="0"/>
              <a:t>познайомилися</a:t>
            </a:r>
            <a:r>
              <a:rPr lang="ru-RU" dirty="0" smtClean="0"/>
              <a:t> в </a:t>
            </a:r>
            <a:r>
              <a:rPr lang="ru-RU" dirty="0" err="1" smtClean="0"/>
              <a:t>Криму</a:t>
            </a:r>
            <a:r>
              <a:rPr lang="ru-RU" dirty="0" smtClean="0"/>
              <a:t>, у 1897 </a:t>
            </a:r>
            <a:r>
              <a:rPr lang="ru-RU" dirty="0" err="1" smtClean="0"/>
              <a:t>році</a:t>
            </a:r>
            <a:r>
              <a:rPr lang="ru-RU" dirty="0" smtClean="0"/>
              <a:t>), будучи смертельно </a:t>
            </a:r>
            <a:r>
              <a:rPr lang="ru-RU" dirty="0" err="1" smtClean="0"/>
              <a:t>хворим</a:t>
            </a:r>
            <a:r>
              <a:rPr lang="ru-RU" dirty="0" smtClean="0"/>
              <a:t>, сам брав участь у </a:t>
            </a:r>
            <a:r>
              <a:rPr lang="ru-RU" dirty="0" err="1" smtClean="0"/>
              <a:t>революційному</a:t>
            </a:r>
            <a:r>
              <a:rPr lang="ru-RU" dirty="0" smtClean="0"/>
              <a:t> </a:t>
            </a:r>
            <a:r>
              <a:rPr lang="ru-RU" dirty="0" err="1" smtClean="0"/>
              <a:t>русі</a:t>
            </a:r>
            <a:r>
              <a:rPr lang="ru-RU" dirty="0" smtClean="0"/>
              <a:t> РСДРП, </a:t>
            </a:r>
            <a:r>
              <a:rPr lang="ru-RU" dirty="0" err="1" smtClean="0"/>
              <a:t>розповсюджував</a:t>
            </a:r>
            <a:r>
              <a:rPr lang="ru-RU" dirty="0" smtClean="0"/>
              <a:t> </a:t>
            </a:r>
            <a:r>
              <a:rPr lang="ru-RU" dirty="0" err="1" smtClean="0"/>
              <a:t>прокламації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листівки</a:t>
            </a:r>
            <a:r>
              <a:rPr lang="ru-RU" dirty="0" smtClean="0"/>
              <a:t>: І </a:t>
            </a:r>
            <a:r>
              <a:rPr lang="ru-RU" dirty="0" err="1" smtClean="0"/>
              <a:t>хто</a:t>
            </a:r>
            <a:r>
              <a:rPr lang="ru-RU" dirty="0" smtClean="0"/>
              <a:t> </a:t>
            </a:r>
            <a:r>
              <a:rPr lang="ru-RU" dirty="0" err="1" smtClean="0"/>
              <a:t>знає</a:t>
            </a:r>
            <a:r>
              <a:rPr lang="ru-RU" dirty="0" smtClean="0"/>
              <a:t>, </a:t>
            </a:r>
            <a:r>
              <a:rPr lang="ru-RU" dirty="0" err="1" smtClean="0"/>
              <a:t>може</a:t>
            </a:r>
            <a:r>
              <a:rPr lang="ru-RU" dirty="0" smtClean="0"/>
              <a:t> бути, </a:t>
            </a:r>
            <a:r>
              <a:rPr lang="ru-RU" dirty="0" err="1" smtClean="0"/>
              <a:t>саме</a:t>
            </a:r>
            <a:r>
              <a:rPr lang="ru-RU" dirty="0" smtClean="0"/>
              <a:t> тому, </a:t>
            </a:r>
            <a:r>
              <a:rPr lang="ru-RU" dirty="0" err="1" smtClean="0"/>
              <a:t>любляча</a:t>
            </a:r>
            <a:r>
              <a:rPr lang="ru-RU" dirty="0" smtClean="0"/>
              <a:t>, </a:t>
            </a:r>
            <a:r>
              <a:rPr lang="ru-RU" dirty="0" err="1" smtClean="0"/>
              <a:t>але</a:t>
            </a:r>
            <a:r>
              <a:rPr lang="ru-RU" dirty="0" smtClean="0"/>
              <a:t> </a:t>
            </a:r>
            <a:r>
              <a:rPr lang="ru-RU" dirty="0" err="1" smtClean="0"/>
              <a:t>владна</a:t>
            </a:r>
            <a:r>
              <a:rPr lang="ru-RU" dirty="0" smtClean="0"/>
              <a:t>, Ольга </a:t>
            </a:r>
            <a:r>
              <a:rPr lang="ru-RU" dirty="0" err="1" smtClean="0"/>
              <a:t>Петрівна</a:t>
            </a:r>
            <a:r>
              <a:rPr lang="ru-RU" dirty="0" smtClean="0"/>
              <a:t> Косач так </a:t>
            </a:r>
            <a:r>
              <a:rPr lang="ru-RU" dirty="0" err="1" smtClean="0"/>
              <a:t>противилася</a:t>
            </a:r>
            <a:r>
              <a:rPr lang="ru-RU" dirty="0" smtClean="0"/>
              <a:t> </a:t>
            </a:r>
            <a:r>
              <a:rPr lang="ru-RU" dirty="0" err="1" smtClean="0"/>
              <a:t>зближенню</a:t>
            </a:r>
            <a:r>
              <a:rPr lang="ru-RU" dirty="0" smtClean="0"/>
              <a:t>, а </a:t>
            </a:r>
            <a:r>
              <a:rPr lang="ru-RU" dirty="0" err="1" smtClean="0"/>
              <a:t>потім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роману, </a:t>
            </a:r>
            <a:r>
              <a:rPr lang="ru-RU" dirty="0" err="1" smtClean="0"/>
              <a:t>своєї</a:t>
            </a:r>
            <a:r>
              <a:rPr lang="ru-RU" dirty="0" smtClean="0"/>
              <a:t> дочки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Сергієм</a:t>
            </a:r>
            <a:r>
              <a:rPr lang="ru-RU" dirty="0" smtClean="0"/>
              <a:t> </a:t>
            </a:r>
            <a:r>
              <a:rPr lang="ru-RU" dirty="0" err="1" smtClean="0"/>
              <a:t>Мержинським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занадто</a:t>
            </a:r>
            <a:r>
              <a:rPr lang="ru-RU" dirty="0" smtClean="0"/>
              <a:t> </a:t>
            </a:r>
            <a:r>
              <a:rPr lang="ru-RU" dirty="0" err="1" smtClean="0"/>
              <a:t>лякала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ця</a:t>
            </a:r>
            <a:r>
              <a:rPr lang="ru-RU" dirty="0" smtClean="0"/>
              <a:t> </a:t>
            </a:r>
            <a:r>
              <a:rPr lang="ru-RU" dirty="0" err="1" smtClean="0"/>
              <a:t>небезпечна</a:t>
            </a:r>
            <a:r>
              <a:rPr lang="ru-RU" dirty="0" smtClean="0"/>
              <a:t> </a:t>
            </a:r>
            <a:r>
              <a:rPr lang="ru-RU" dirty="0" err="1" smtClean="0"/>
              <a:t>діяльність</a:t>
            </a:r>
            <a:r>
              <a:rPr lang="ru-RU" dirty="0" smtClean="0"/>
              <a:t>, </a:t>
            </a:r>
            <a:r>
              <a:rPr lang="ru-RU" dirty="0" err="1" smtClean="0"/>
              <a:t>надто</a:t>
            </a:r>
            <a:r>
              <a:rPr lang="ru-RU" dirty="0" smtClean="0"/>
              <a:t> добре вона знала, до </a:t>
            </a:r>
            <a:r>
              <a:rPr lang="ru-RU" dirty="0" err="1" smtClean="0"/>
              <a:t>чого</a:t>
            </a:r>
            <a:r>
              <a:rPr lang="ru-RU" dirty="0" smtClean="0"/>
              <a:t>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призвести</a:t>
            </a:r>
            <a:r>
              <a:rPr lang="ru-RU" dirty="0" smtClean="0"/>
              <a:t> </a:t>
            </a:r>
            <a:r>
              <a:rPr lang="ru-RU" dirty="0" err="1" smtClean="0"/>
              <a:t>захопленя</a:t>
            </a:r>
            <a:r>
              <a:rPr lang="ru-RU" dirty="0" smtClean="0"/>
              <a:t> </a:t>
            </a:r>
            <a:r>
              <a:rPr lang="ru-RU" dirty="0" err="1" smtClean="0"/>
              <a:t>бажанням</a:t>
            </a:r>
            <a:r>
              <a:rPr lang="ru-RU" dirty="0" smtClean="0"/>
              <a:t> подвигу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жертви</a:t>
            </a:r>
            <a:r>
              <a:rPr lang="ru-RU" dirty="0" smtClean="0"/>
              <a:t>, як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воно</a:t>
            </a:r>
            <a:r>
              <a:rPr lang="ru-RU" dirty="0" smtClean="0"/>
              <a:t> розбити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зранити</a:t>
            </a:r>
            <a:r>
              <a:rPr lang="ru-RU" dirty="0" smtClean="0"/>
              <a:t> </a:t>
            </a:r>
            <a:r>
              <a:rPr lang="ru-RU" dirty="0" err="1" smtClean="0"/>
              <a:t>серце</a:t>
            </a:r>
            <a:r>
              <a:rPr lang="ru-RU" dirty="0" smtClean="0"/>
              <a:t> </a:t>
            </a:r>
            <a:r>
              <a:rPr lang="ru-RU" dirty="0" err="1" smtClean="0"/>
              <a:t>й</a:t>
            </a:r>
            <a:r>
              <a:rPr lang="ru-RU" dirty="0" smtClean="0"/>
              <a:t> душу!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3803360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000628" y="6143644"/>
            <a:ext cx="29518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Леся </a:t>
            </a:r>
            <a:r>
              <a:rPr lang="ru-RU" dirty="0" err="1" smtClean="0"/>
              <a:t>Українка</a:t>
            </a:r>
            <a:r>
              <a:rPr lang="ru-RU" dirty="0" smtClean="0"/>
              <a:t>. Фото 1888 р. 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4098755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4643470" cy="6494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4929190" y="3286124"/>
            <a:ext cx="4000528" cy="12144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uk-UA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Я в серці маю те, що не вмирає….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1497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Коли в 1901 </a:t>
            </a:r>
            <a:r>
              <a:rPr lang="ru-RU" dirty="0" err="1" smtClean="0"/>
              <a:t>році</a:t>
            </a:r>
            <a:r>
              <a:rPr lang="ru-RU" dirty="0" smtClean="0"/>
              <a:t> </a:t>
            </a:r>
            <a:r>
              <a:rPr lang="ru-RU" dirty="0" err="1" smtClean="0"/>
              <a:t>Сергій</a:t>
            </a:r>
            <a:r>
              <a:rPr lang="ru-RU" dirty="0" smtClean="0"/>
              <a:t> </a:t>
            </a:r>
            <a:r>
              <a:rPr lang="ru-RU" dirty="0" err="1" smtClean="0"/>
              <a:t>Костянтинович</a:t>
            </a:r>
            <a:r>
              <a:rPr lang="ru-RU" dirty="0" smtClean="0"/>
              <a:t> </a:t>
            </a:r>
            <a:r>
              <a:rPr lang="ru-RU" dirty="0" err="1" smtClean="0"/>
              <a:t>Мержинський</a:t>
            </a:r>
            <a:r>
              <a:rPr lang="ru-RU" dirty="0" smtClean="0"/>
              <a:t> буде </a:t>
            </a:r>
            <a:r>
              <a:rPr lang="ru-RU" dirty="0" err="1" smtClean="0"/>
              <a:t>помирати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туберкульозу</a:t>
            </a:r>
            <a:r>
              <a:rPr lang="ru-RU" dirty="0" smtClean="0"/>
              <a:t> </a:t>
            </a:r>
            <a:r>
              <a:rPr lang="ru-RU" dirty="0" err="1" smtClean="0"/>
              <a:t>легенів</a:t>
            </a:r>
            <a:r>
              <a:rPr lang="ru-RU" dirty="0" smtClean="0"/>
              <a:t>, Ольга </a:t>
            </a:r>
            <a:r>
              <a:rPr lang="ru-RU" dirty="0" err="1" smtClean="0"/>
              <a:t>Петрівна</a:t>
            </a:r>
            <a:r>
              <a:rPr lang="ru-RU" dirty="0" smtClean="0"/>
              <a:t> </a:t>
            </a:r>
            <a:r>
              <a:rPr lang="ru-RU" dirty="0" err="1" smtClean="0"/>
              <a:t>беззаперечно</a:t>
            </a:r>
            <a:r>
              <a:rPr lang="ru-RU" dirty="0" smtClean="0"/>
              <a:t> </a:t>
            </a:r>
            <a:r>
              <a:rPr lang="ru-RU" dirty="0" err="1" smtClean="0"/>
              <a:t>підкориться</a:t>
            </a:r>
            <a:r>
              <a:rPr lang="ru-RU" dirty="0" smtClean="0"/>
              <a:t> </a:t>
            </a:r>
            <a:r>
              <a:rPr lang="ru-RU" dirty="0" err="1" smtClean="0"/>
              <a:t>вольовому</a:t>
            </a:r>
            <a:r>
              <a:rPr lang="ru-RU" dirty="0" smtClean="0"/>
              <a:t> </a:t>
            </a:r>
            <a:r>
              <a:rPr lang="ru-RU" dirty="0" err="1" smtClean="0"/>
              <a:t>рішенню</a:t>
            </a:r>
            <a:r>
              <a:rPr lang="ru-RU" dirty="0" smtClean="0"/>
              <a:t> дочки бути </a:t>
            </a:r>
            <a:r>
              <a:rPr lang="ru-RU" dirty="0" err="1" smtClean="0"/>
              <a:t>біля</a:t>
            </a:r>
            <a:r>
              <a:rPr lang="ru-RU" dirty="0" smtClean="0"/>
              <a:t> </a:t>
            </a:r>
            <a:r>
              <a:rPr lang="ru-RU" dirty="0" err="1" smtClean="0"/>
              <a:t>коханого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відпустить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до </a:t>
            </a:r>
            <a:r>
              <a:rPr lang="ru-RU" dirty="0" err="1" smtClean="0"/>
              <a:t>Мінська</a:t>
            </a:r>
            <a:r>
              <a:rPr lang="ru-RU" dirty="0" smtClean="0"/>
              <a:t>, </a:t>
            </a:r>
            <a:r>
              <a:rPr lang="ru-RU" dirty="0" err="1" smtClean="0"/>
              <a:t>до</a:t>
            </a:r>
            <a:r>
              <a:rPr lang="ru-RU" dirty="0" smtClean="0"/>
              <a:t> </a:t>
            </a:r>
            <a:r>
              <a:rPr lang="ru-RU" dirty="0" err="1" smtClean="0"/>
              <a:t>нього</a:t>
            </a:r>
            <a:r>
              <a:rPr lang="ru-RU" dirty="0" smtClean="0"/>
              <a:t>. </a:t>
            </a:r>
            <a:r>
              <a:rPr lang="ru-RU" dirty="0" err="1" smtClean="0"/>
              <a:t>Мержинський</a:t>
            </a:r>
            <a:r>
              <a:rPr lang="ru-RU" dirty="0" smtClean="0"/>
              <a:t> так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помре</a:t>
            </a:r>
            <a:r>
              <a:rPr lang="ru-RU" dirty="0" smtClean="0"/>
              <a:t> на руках у </a:t>
            </a:r>
            <a:r>
              <a:rPr lang="ru-RU" dirty="0" err="1" smtClean="0"/>
              <a:t>Лесі-Ларочки</a:t>
            </a:r>
            <a:r>
              <a:rPr lang="ru-RU" dirty="0" smtClean="0"/>
              <a:t>, як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називав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, а вона, - </a:t>
            </a:r>
            <a:r>
              <a:rPr lang="ru-RU" dirty="0" err="1" smtClean="0"/>
              <a:t>щоб</a:t>
            </a:r>
            <a:r>
              <a:rPr lang="ru-RU" dirty="0" smtClean="0"/>
              <a:t> </a:t>
            </a:r>
            <a:r>
              <a:rPr lang="ru-RU" dirty="0" err="1" smtClean="0"/>
              <a:t>вийти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"апогею </a:t>
            </a:r>
            <a:r>
              <a:rPr lang="ru-RU" dirty="0" err="1" smtClean="0"/>
              <a:t>смутку</a:t>
            </a:r>
            <a:r>
              <a:rPr lang="ru-RU" dirty="0" smtClean="0"/>
              <a:t>", - за одну </a:t>
            </a:r>
            <a:r>
              <a:rPr lang="ru-RU" dirty="0" err="1" smtClean="0"/>
              <a:t>ніч</a:t>
            </a:r>
            <a:r>
              <a:rPr lang="ru-RU" dirty="0" smtClean="0"/>
              <a:t> </a:t>
            </a:r>
            <a:r>
              <a:rPr lang="ru-RU" dirty="0" err="1" smtClean="0"/>
              <a:t>напише</a:t>
            </a:r>
            <a:r>
              <a:rPr lang="ru-RU" dirty="0" smtClean="0"/>
              <a:t> </a:t>
            </a:r>
            <a:r>
              <a:rPr lang="ru-RU" dirty="0" err="1" smtClean="0"/>
              <a:t>ліричну</a:t>
            </a:r>
            <a:r>
              <a:rPr lang="ru-RU" dirty="0" smtClean="0"/>
              <a:t> драму "Одержимая", </a:t>
            </a:r>
            <a:r>
              <a:rPr lang="ru-RU" dirty="0" err="1" smtClean="0"/>
              <a:t>використовуючи</a:t>
            </a:r>
            <a:r>
              <a:rPr lang="ru-RU" dirty="0" smtClean="0"/>
              <a:t> </a:t>
            </a:r>
            <a:r>
              <a:rPr lang="ru-RU" dirty="0" err="1" smtClean="0"/>
              <a:t>древній</a:t>
            </a:r>
            <a:r>
              <a:rPr lang="ru-RU" dirty="0" smtClean="0"/>
              <a:t> </a:t>
            </a:r>
            <a:r>
              <a:rPr lang="ru-RU" dirty="0" err="1" smtClean="0"/>
              <a:t>біблійний</a:t>
            </a:r>
            <a:r>
              <a:rPr lang="ru-RU" dirty="0" smtClean="0"/>
              <a:t> сюжет: </a:t>
            </a:r>
            <a:r>
              <a:rPr lang="ru-RU" dirty="0" err="1" smtClean="0"/>
              <a:t>Пізніше</a:t>
            </a:r>
            <a:r>
              <a:rPr lang="ru-RU" dirty="0" smtClean="0"/>
              <a:t> вона </a:t>
            </a:r>
            <a:r>
              <a:rPr lang="ru-RU" dirty="0" err="1" smtClean="0"/>
              <a:t>скаже</a:t>
            </a:r>
            <a:r>
              <a:rPr lang="ru-RU" dirty="0" smtClean="0"/>
              <a:t> про </a:t>
            </a:r>
            <a:r>
              <a:rPr lang="ru-RU" dirty="0" err="1" smtClean="0"/>
              <a:t>цю</a:t>
            </a:r>
            <a:r>
              <a:rPr lang="ru-RU" dirty="0" smtClean="0"/>
              <a:t> свою роботу: "</a:t>
            </a:r>
            <a:r>
              <a:rPr lang="ru-RU" dirty="0" err="1" smtClean="0"/>
              <a:t>Визнаю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я писала в </a:t>
            </a:r>
            <a:r>
              <a:rPr lang="ru-RU" dirty="0" err="1" smtClean="0"/>
              <a:t>таку</a:t>
            </a:r>
            <a:r>
              <a:rPr lang="ru-RU" dirty="0" smtClean="0"/>
              <a:t> </a:t>
            </a:r>
            <a:r>
              <a:rPr lang="ru-RU" dirty="0" err="1" smtClean="0"/>
              <a:t>ніч</a:t>
            </a:r>
            <a:r>
              <a:rPr lang="ru-RU" dirty="0" smtClean="0"/>
              <a:t>,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якої</a:t>
            </a:r>
            <a:r>
              <a:rPr lang="ru-RU" dirty="0" smtClean="0"/>
              <a:t>, </a:t>
            </a:r>
            <a:r>
              <a:rPr lang="ru-RU" dirty="0" err="1" smtClean="0"/>
              <a:t>вірно</a:t>
            </a:r>
            <a:r>
              <a:rPr lang="ru-RU" dirty="0" smtClean="0"/>
              <a:t>, </a:t>
            </a:r>
            <a:r>
              <a:rPr lang="ru-RU" dirty="0" err="1" smtClean="0"/>
              <a:t>довго</a:t>
            </a:r>
            <a:r>
              <a:rPr lang="ru-RU" dirty="0" smtClean="0"/>
              <a:t> буду </a:t>
            </a:r>
            <a:r>
              <a:rPr lang="ru-RU" dirty="0" err="1" smtClean="0"/>
              <a:t>жити</a:t>
            </a:r>
            <a:r>
              <a:rPr lang="ru-RU" dirty="0" smtClean="0"/>
              <a:t>, </a:t>
            </a:r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dirty="0" err="1" smtClean="0"/>
              <a:t>вже</a:t>
            </a:r>
            <a:r>
              <a:rPr lang="ru-RU" dirty="0" smtClean="0"/>
              <a:t> </a:t>
            </a:r>
            <a:r>
              <a:rPr lang="ru-RU" dirty="0" err="1" smtClean="0"/>
              <a:t>тоді</a:t>
            </a:r>
            <a:r>
              <a:rPr lang="ru-RU" dirty="0" smtClean="0"/>
              <a:t> жива </a:t>
            </a:r>
            <a:r>
              <a:rPr lang="ru-RU" dirty="0" err="1" smtClean="0"/>
              <a:t>залишилася</a:t>
            </a:r>
            <a:r>
              <a:rPr lang="ru-RU" dirty="0" smtClean="0"/>
              <a:t>. </a:t>
            </a:r>
            <a:r>
              <a:rPr lang="ru-RU" dirty="0" err="1" smtClean="0"/>
              <a:t>Якби</a:t>
            </a:r>
            <a:r>
              <a:rPr lang="ru-RU" dirty="0" smtClean="0"/>
              <a:t> мене </a:t>
            </a:r>
            <a:r>
              <a:rPr lang="ru-RU" dirty="0" err="1" smtClean="0"/>
              <a:t>хто-небудь</a:t>
            </a:r>
            <a:r>
              <a:rPr lang="ru-RU" dirty="0" smtClean="0"/>
              <a:t> запитав як я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усього</a:t>
            </a:r>
            <a:r>
              <a:rPr lang="ru-RU" dirty="0" smtClean="0"/>
              <a:t> </a:t>
            </a:r>
            <a:r>
              <a:rPr lang="ru-RU" dirty="0" err="1" smtClean="0"/>
              <a:t>цього</a:t>
            </a:r>
            <a:r>
              <a:rPr lang="ru-RU" dirty="0" smtClean="0"/>
              <a:t> жива </a:t>
            </a:r>
            <a:r>
              <a:rPr lang="ru-RU" dirty="0" err="1" smtClean="0"/>
              <a:t>вийшла</a:t>
            </a:r>
            <a:r>
              <a:rPr lang="ru-RU" dirty="0" smtClean="0"/>
              <a:t>, я б могла </a:t>
            </a:r>
            <a:r>
              <a:rPr lang="ru-RU" dirty="0" err="1" smtClean="0"/>
              <a:t>відповісти</a:t>
            </a:r>
            <a:r>
              <a:rPr lang="ru-RU" dirty="0" smtClean="0"/>
              <a:t>:"</a:t>
            </a:r>
            <a:r>
              <a:rPr lang="en-US" dirty="0" smtClean="0"/>
              <a:t>J'</a:t>
            </a:r>
            <a:r>
              <a:rPr lang="ru-RU" dirty="0" smtClean="0"/>
              <a:t>е</a:t>
            </a:r>
            <a:r>
              <a:rPr lang="en-US" dirty="0" smtClean="0"/>
              <a:t>n </a:t>
            </a:r>
            <a:r>
              <a:rPr lang="en-US" dirty="0" err="1" smtClean="0"/>
              <a:t>ai</a:t>
            </a:r>
            <a:r>
              <a:rPr lang="en-US" dirty="0" smtClean="0"/>
              <a:t> fait un </a:t>
            </a:r>
            <a:r>
              <a:rPr lang="en-US" dirty="0" err="1" smtClean="0"/>
              <a:t>drame</a:t>
            </a:r>
            <a:r>
              <a:rPr lang="en-US" dirty="0" smtClean="0"/>
              <a:t>* - </a:t>
            </a:r>
            <a:r>
              <a:rPr lang="ru-RU" dirty="0" smtClean="0"/>
              <a:t>Я створила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цього</a:t>
            </a:r>
            <a:r>
              <a:rPr lang="ru-RU" dirty="0" smtClean="0"/>
              <a:t> драму! (*франц.)"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19" y="214290"/>
            <a:ext cx="4371113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5000628" y="5929330"/>
            <a:ext cx="41433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Леся </a:t>
            </a:r>
            <a:r>
              <a:rPr lang="ru-RU" dirty="0" err="1" smtClean="0"/>
              <a:t>Українка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братом </a:t>
            </a:r>
            <a:r>
              <a:rPr lang="ru-RU" dirty="0" err="1" smtClean="0"/>
              <a:t>Михайлом</a:t>
            </a:r>
            <a:r>
              <a:rPr lang="ru-RU" dirty="0" smtClean="0"/>
              <a:t>. Фото початку 1890-х </a:t>
            </a:r>
            <a:r>
              <a:rPr lang="ru-RU" dirty="0" err="1" smtClean="0"/>
              <a:t>років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О. П. Косач разом </a:t>
            </a:r>
            <a:r>
              <a:rPr lang="ru-RU" dirty="0" err="1" smtClean="0"/>
              <a:t>з</a:t>
            </a:r>
            <a:r>
              <a:rPr lang="ru-RU" dirty="0" smtClean="0"/>
              <a:t> Лесею та </a:t>
            </a:r>
            <a:r>
              <a:rPr lang="ru-RU" dirty="0" err="1" smtClean="0"/>
              <a:t>Михайлом</a:t>
            </a:r>
            <a:r>
              <a:rPr lang="ru-RU" dirty="0" smtClean="0"/>
              <a:t> </a:t>
            </a:r>
            <a:r>
              <a:rPr lang="ru-RU" dirty="0" err="1" smtClean="0"/>
              <a:t>відпочивають</a:t>
            </a:r>
            <a:r>
              <a:rPr lang="ru-RU" dirty="0" smtClean="0"/>
              <a:t> в </a:t>
            </a:r>
            <a:r>
              <a:rPr lang="ru-RU" dirty="0" err="1" smtClean="0"/>
              <a:t>селі</a:t>
            </a:r>
            <a:r>
              <a:rPr lang="ru-RU" dirty="0" smtClean="0"/>
              <a:t> </a:t>
            </a:r>
            <a:r>
              <a:rPr lang="ru-RU" dirty="0" err="1" smtClean="0"/>
              <a:t>Жабориці</a:t>
            </a:r>
            <a:r>
              <a:rPr lang="ru-RU" dirty="0" smtClean="0"/>
              <a:t>. Тут Леся </a:t>
            </a:r>
            <a:r>
              <a:rPr lang="ru-RU" dirty="0" err="1" smtClean="0"/>
              <a:t>вперше</a:t>
            </a:r>
            <a:r>
              <a:rPr lang="ru-RU" dirty="0" smtClean="0"/>
              <a:t> </a:t>
            </a:r>
            <a:r>
              <a:rPr lang="ru-RU" dirty="0" err="1" smtClean="0"/>
              <a:t>почула</a:t>
            </a:r>
            <a:r>
              <a:rPr lang="ru-RU" dirty="0" smtClean="0"/>
              <a:t> </a:t>
            </a:r>
            <a:r>
              <a:rPr lang="ru-RU" dirty="0" err="1" smtClean="0"/>
              <a:t>розповіді</a:t>
            </a:r>
            <a:r>
              <a:rPr lang="ru-RU" dirty="0" smtClean="0"/>
              <a:t> </a:t>
            </a:r>
            <a:r>
              <a:rPr lang="ru-RU" dirty="0" err="1" smtClean="0"/>
              <a:t>матері</a:t>
            </a:r>
            <a:r>
              <a:rPr lang="ru-RU" dirty="0" smtClean="0"/>
              <a:t> про </a:t>
            </a:r>
            <a:r>
              <a:rPr lang="ru-RU" dirty="0" err="1" smtClean="0"/>
              <a:t>Мавку</a:t>
            </a:r>
            <a:r>
              <a:rPr lang="ru-RU" dirty="0" smtClean="0"/>
              <a:t>. </a:t>
            </a:r>
          </a:p>
          <a:p>
            <a:r>
              <a:rPr lang="ru-RU" dirty="0" smtClean="0"/>
              <a:t>«…</a:t>
            </a:r>
            <a:r>
              <a:rPr lang="ru-RU" dirty="0" err="1" smtClean="0"/>
              <a:t>Видко</a:t>
            </a:r>
            <a:r>
              <a:rPr lang="ru-RU" dirty="0" smtClean="0"/>
              <a:t> </a:t>
            </a:r>
            <a:r>
              <a:rPr lang="ru-RU" dirty="0" err="1" smtClean="0"/>
              <a:t>було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перебування</a:t>
            </a:r>
            <a:r>
              <a:rPr lang="ru-RU" dirty="0" smtClean="0"/>
              <a:t> в </a:t>
            </a:r>
            <a:r>
              <a:rPr lang="ru-RU" dirty="0" err="1" smtClean="0"/>
              <a:t>Жабориці</a:t>
            </a:r>
            <a:r>
              <a:rPr lang="ru-RU" dirty="0" smtClean="0"/>
              <a:t> </a:t>
            </a:r>
            <a:r>
              <a:rPr lang="ru-RU" dirty="0" err="1" smtClean="0"/>
              <a:t>зробило</a:t>
            </a:r>
            <a:r>
              <a:rPr lang="ru-RU" dirty="0" smtClean="0"/>
              <a:t> на Лесю </a:t>
            </a:r>
            <a:r>
              <a:rPr lang="ru-RU" dirty="0" err="1" smtClean="0"/>
              <a:t>дуже</a:t>
            </a:r>
            <a:r>
              <a:rPr lang="ru-RU" dirty="0" smtClean="0"/>
              <a:t> </a:t>
            </a:r>
            <a:r>
              <a:rPr lang="ru-RU" dirty="0" err="1" smtClean="0"/>
              <a:t>велике</a:t>
            </a:r>
            <a:r>
              <a:rPr lang="ru-RU" dirty="0" smtClean="0"/>
              <a:t> </a:t>
            </a:r>
            <a:r>
              <a:rPr lang="ru-RU" dirty="0" err="1" smtClean="0"/>
              <a:t>враження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дуже</a:t>
            </a:r>
            <a:r>
              <a:rPr lang="ru-RU" dirty="0" smtClean="0"/>
              <a:t> </a:t>
            </a:r>
            <a:r>
              <a:rPr lang="ru-RU" dirty="0" err="1" smtClean="0"/>
              <a:t>їй</a:t>
            </a:r>
            <a:r>
              <a:rPr lang="ru-RU" dirty="0" smtClean="0"/>
              <a:t> </a:t>
            </a:r>
            <a:r>
              <a:rPr lang="ru-RU" dirty="0" err="1" smtClean="0"/>
              <a:t>сподобалося</a:t>
            </a:r>
            <a:r>
              <a:rPr lang="ru-RU" dirty="0" smtClean="0"/>
              <a:t>: вона, </a:t>
            </a:r>
            <a:r>
              <a:rPr lang="ru-RU" dirty="0" err="1" smtClean="0"/>
              <a:t>бувало</a:t>
            </a:r>
            <a:r>
              <a:rPr lang="ru-RU" dirty="0" smtClean="0"/>
              <a:t>, раз у раз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втіхою</a:t>
            </a:r>
            <a:r>
              <a:rPr lang="ru-RU" dirty="0" smtClean="0"/>
              <a:t> </a:t>
            </a:r>
            <a:r>
              <a:rPr lang="ru-RU" dirty="0" err="1" smtClean="0"/>
              <a:t>згадує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те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те</a:t>
            </a:r>
            <a:r>
              <a:rPr lang="ru-RU" dirty="0" smtClean="0"/>
              <a:t> </a:t>
            </a:r>
            <a:r>
              <a:rPr lang="ru-RU" dirty="0" err="1" smtClean="0"/>
              <a:t>чула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бачила</a:t>
            </a:r>
            <a:r>
              <a:rPr lang="ru-RU" dirty="0" smtClean="0"/>
              <a:t> в </a:t>
            </a:r>
            <a:r>
              <a:rPr lang="ru-RU" dirty="0" err="1" smtClean="0"/>
              <a:t>Жабориці</a:t>
            </a:r>
            <a:r>
              <a:rPr lang="ru-RU" dirty="0" smtClean="0"/>
              <a:t>… </a:t>
            </a:r>
            <a:r>
              <a:rPr lang="ru-RU" dirty="0" err="1" smtClean="0"/>
              <a:t>Жаборицькі</a:t>
            </a:r>
            <a:r>
              <a:rPr lang="ru-RU" dirty="0" smtClean="0"/>
              <a:t> </a:t>
            </a:r>
            <a:r>
              <a:rPr lang="ru-RU" dirty="0" err="1" smtClean="0"/>
              <a:t>пісні</a:t>
            </a:r>
            <a:r>
              <a:rPr lang="ru-RU" dirty="0" smtClean="0"/>
              <a:t>, </a:t>
            </a:r>
            <a:r>
              <a:rPr lang="ru-RU" dirty="0" err="1" smtClean="0"/>
              <a:t>казки</a:t>
            </a:r>
            <a:r>
              <a:rPr lang="ru-RU" dirty="0" smtClean="0"/>
              <a:t>, </a:t>
            </a:r>
            <a:r>
              <a:rPr lang="ru-RU" dirty="0" err="1" smtClean="0"/>
              <a:t>різні</a:t>
            </a:r>
            <a:r>
              <a:rPr lang="ru-RU" dirty="0" smtClean="0"/>
              <a:t> </a:t>
            </a:r>
            <a:r>
              <a:rPr lang="ru-RU" dirty="0" err="1" smtClean="0"/>
              <a:t>повір’я</a:t>
            </a:r>
            <a:r>
              <a:rPr lang="ru-RU" dirty="0" smtClean="0"/>
              <a:t>, </a:t>
            </a:r>
            <a:r>
              <a:rPr lang="ru-RU" dirty="0" err="1" smtClean="0"/>
              <a:t>звичаї</a:t>
            </a:r>
            <a:r>
              <a:rPr lang="ru-RU" dirty="0" smtClean="0"/>
              <a:t>, </a:t>
            </a:r>
            <a:r>
              <a:rPr lang="ru-RU" dirty="0" err="1" smtClean="0"/>
              <a:t>купальські</a:t>
            </a:r>
            <a:r>
              <a:rPr lang="ru-RU" dirty="0" smtClean="0"/>
              <a:t>, </a:t>
            </a:r>
            <a:r>
              <a:rPr lang="ru-RU" dirty="0" err="1" smtClean="0"/>
              <a:t>жнив’яні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т. д. Леся добре </a:t>
            </a:r>
            <a:r>
              <a:rPr lang="ru-RU" dirty="0" err="1" smtClean="0"/>
              <a:t>пам’ятала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часто </a:t>
            </a:r>
            <a:r>
              <a:rPr lang="ru-RU" dirty="0" err="1" smtClean="0"/>
              <a:t>згадувала</a:t>
            </a:r>
            <a:r>
              <a:rPr lang="ru-RU" dirty="0" smtClean="0"/>
              <a:t>…» (</a:t>
            </a:r>
            <a:r>
              <a:rPr lang="ru-RU" dirty="0" err="1" smtClean="0"/>
              <a:t>Спогади</a:t>
            </a:r>
            <a:r>
              <a:rPr lang="ru-RU" dirty="0" smtClean="0"/>
              <a:t>, с. 36). </a:t>
            </a:r>
          </a:p>
          <a:p>
            <a:pPr algn="ctr"/>
            <a:r>
              <a:rPr lang="ru-RU" dirty="0" smtClean="0"/>
              <a:t>Сердечна дружба </a:t>
            </a:r>
            <a:r>
              <a:rPr lang="ru-RU" dirty="0" err="1" smtClean="0"/>
              <a:t>єднає</a:t>
            </a:r>
            <a:r>
              <a:rPr lang="ru-RU" dirty="0" smtClean="0"/>
              <a:t> Ларису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старшим братом </a:t>
            </a:r>
            <a:r>
              <a:rPr lang="ru-RU" dirty="0" err="1" smtClean="0"/>
              <a:t>Михайлом</a:t>
            </a:r>
            <a:r>
              <a:rPr lang="ru-RU" dirty="0" smtClean="0"/>
              <a:t>. За </a:t>
            </a:r>
            <a:r>
              <a:rPr lang="ru-RU" dirty="0" err="1" smtClean="0"/>
              <a:t>нерозлучність</a:t>
            </a:r>
            <a:r>
              <a:rPr lang="ru-RU" dirty="0" smtClean="0"/>
              <a:t> в </a:t>
            </a:r>
            <a:r>
              <a:rPr lang="ru-RU" dirty="0" err="1" smtClean="0"/>
              <a:t>сім’ї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називали</a:t>
            </a:r>
            <a:r>
              <a:rPr lang="ru-RU" dirty="0" smtClean="0"/>
              <a:t> </a:t>
            </a:r>
            <a:r>
              <a:rPr lang="ru-RU" dirty="0" err="1" smtClean="0"/>
              <a:t>спільним</a:t>
            </a:r>
            <a:r>
              <a:rPr lang="ru-RU" dirty="0" smtClean="0"/>
              <a:t> </a:t>
            </a:r>
            <a:r>
              <a:rPr lang="ru-RU" dirty="0" err="1" smtClean="0"/>
              <a:t>ім’ям</a:t>
            </a:r>
            <a:r>
              <a:rPr lang="ru-RU" dirty="0" smtClean="0"/>
              <a:t> «</a:t>
            </a:r>
            <a:r>
              <a:rPr lang="ru-RU" dirty="0" err="1" smtClean="0"/>
              <a:t>Мишолосіє</a:t>
            </a:r>
            <a:r>
              <a:rPr lang="ru-RU" dirty="0" smtClean="0"/>
              <a:t>», </a:t>
            </a:r>
            <a:r>
              <a:rPr lang="ru-RU" dirty="0" err="1" smtClean="0"/>
              <a:t>пізніше</a:t>
            </a:r>
            <a:r>
              <a:rPr lang="ru-RU" dirty="0" smtClean="0"/>
              <a:t> Ларису </a:t>
            </a:r>
            <a:r>
              <a:rPr lang="ru-RU" dirty="0" err="1" smtClean="0"/>
              <a:t>перезвали</a:t>
            </a:r>
            <a:r>
              <a:rPr lang="ru-RU" dirty="0" smtClean="0"/>
              <a:t> в </a:t>
            </a:r>
            <a:r>
              <a:rPr lang="ru-RU" dirty="0" err="1" smtClean="0"/>
              <a:t>сім’ї</a:t>
            </a:r>
            <a:r>
              <a:rPr lang="ru-RU" dirty="0" smtClean="0"/>
              <a:t> на Лесю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3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4712854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429256" y="5286388"/>
            <a:ext cx="32861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Леся </a:t>
            </a:r>
            <a:r>
              <a:rPr lang="ru-RU" dirty="0" err="1" smtClean="0"/>
              <a:t>Українка</a:t>
            </a:r>
            <a:r>
              <a:rPr lang="ru-RU" dirty="0" smtClean="0"/>
              <a:t> (</a:t>
            </a:r>
            <a:r>
              <a:rPr lang="ru-RU" dirty="0" err="1" smtClean="0"/>
              <a:t>ліворуч</a:t>
            </a:r>
            <a:r>
              <a:rPr lang="ru-RU" dirty="0" smtClean="0"/>
              <a:t>) </a:t>
            </a:r>
            <a:r>
              <a:rPr lang="ru-RU" dirty="0" err="1" smtClean="0"/>
              <a:t>з</a:t>
            </a:r>
            <a:r>
              <a:rPr lang="ru-RU" dirty="0" smtClean="0"/>
              <a:t> братом </a:t>
            </a:r>
            <a:r>
              <a:rPr lang="ru-RU" dirty="0" err="1" smtClean="0"/>
              <a:t>Михайлом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Маргаритою </a:t>
            </a:r>
            <a:r>
              <a:rPr lang="ru-RU" dirty="0" err="1" smtClean="0"/>
              <a:t>Комаровою</a:t>
            </a:r>
            <a:r>
              <a:rPr lang="ru-RU" dirty="0" smtClean="0"/>
              <a:t>. Фото початку 1890-х </a:t>
            </a:r>
            <a:r>
              <a:rPr lang="ru-RU" dirty="0" err="1" smtClean="0"/>
              <a:t>років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3793344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214942" y="5643578"/>
            <a:ext cx="26431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«</a:t>
            </a:r>
            <a:r>
              <a:rPr lang="ru-RU" dirty="0" smtClean="0">
                <a:hlinkClick r:id="rId3"/>
              </a:rPr>
              <a:t>На </a:t>
            </a:r>
            <a:r>
              <a:rPr lang="ru-RU" dirty="0" err="1" smtClean="0">
                <a:hlinkClick r:id="rId3"/>
              </a:rPr>
              <a:t>крилах</a:t>
            </a:r>
            <a:r>
              <a:rPr lang="ru-RU" dirty="0" smtClean="0">
                <a:hlinkClick r:id="rId3"/>
              </a:rPr>
              <a:t> </a:t>
            </a:r>
            <a:r>
              <a:rPr lang="ru-RU" dirty="0" err="1" smtClean="0">
                <a:hlinkClick r:id="rId3"/>
              </a:rPr>
              <a:t>пісень</a:t>
            </a:r>
            <a:r>
              <a:rPr lang="ru-RU" dirty="0" smtClean="0"/>
              <a:t>». </a:t>
            </a:r>
            <a:r>
              <a:rPr lang="ru-RU" dirty="0" err="1" smtClean="0"/>
              <a:t>Обкладинка</a:t>
            </a:r>
            <a:r>
              <a:rPr lang="ru-RU" dirty="0" smtClean="0"/>
              <a:t> </a:t>
            </a:r>
            <a:r>
              <a:rPr lang="ru-RU" dirty="0" err="1" smtClean="0"/>
              <a:t>першого</a:t>
            </a:r>
            <a:r>
              <a:rPr lang="ru-RU" dirty="0" smtClean="0"/>
              <a:t> </a:t>
            </a:r>
            <a:r>
              <a:rPr lang="ru-RU" dirty="0" err="1" smtClean="0"/>
              <a:t>видання</a:t>
            </a:r>
            <a:r>
              <a:rPr lang="ru-RU" dirty="0" smtClean="0"/>
              <a:t> (1893 р.) 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375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857224" y="5429264"/>
            <a:ext cx="8286776" cy="120032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err="1" smtClean="0"/>
              <a:t>Будинок</a:t>
            </a:r>
            <a:r>
              <a:rPr lang="ru-RU" dirty="0" smtClean="0"/>
              <a:t> по </a:t>
            </a:r>
            <a:r>
              <a:rPr lang="ru-RU" dirty="0" err="1" smtClean="0"/>
              <a:t>вул.Стрілецький</a:t>
            </a:r>
            <a:r>
              <a:rPr lang="ru-RU" dirty="0" smtClean="0"/>
              <a:t>, 15 в </a:t>
            </a:r>
            <a:r>
              <a:rPr lang="ru-RU" dirty="0" err="1" smtClean="0"/>
              <a:t>Києві</a:t>
            </a:r>
            <a:r>
              <a:rPr lang="ru-RU" dirty="0" smtClean="0"/>
              <a:t>, де в 1893 – 1894 </a:t>
            </a:r>
            <a:r>
              <a:rPr lang="ru-RU" dirty="0" err="1" smtClean="0"/>
              <a:t>рр</a:t>
            </a:r>
            <a:r>
              <a:rPr lang="ru-RU" dirty="0" smtClean="0"/>
              <a:t>. мешкала Леся </a:t>
            </a:r>
            <a:r>
              <a:rPr lang="ru-RU" dirty="0" err="1" smtClean="0"/>
              <a:t>Українка</a:t>
            </a:r>
            <a:r>
              <a:rPr lang="ru-RU" dirty="0" smtClean="0"/>
              <a:t>.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фасадний</a:t>
            </a:r>
            <a:r>
              <a:rPr lang="ru-RU" dirty="0" smtClean="0"/>
              <a:t> </a:t>
            </a:r>
            <a:r>
              <a:rPr lang="ru-RU" dirty="0" err="1" smtClean="0"/>
              <a:t>будинок</a:t>
            </a:r>
            <a:r>
              <a:rPr lang="ru-RU" dirty="0" smtClean="0"/>
              <a:t> </a:t>
            </a:r>
            <a:r>
              <a:rPr lang="ru-RU" dirty="0" err="1" smtClean="0"/>
              <a:t>садиби</a:t>
            </a:r>
            <a:r>
              <a:rPr lang="ru-RU" dirty="0" smtClean="0"/>
              <a:t>, на </a:t>
            </a:r>
            <a:r>
              <a:rPr lang="ru-RU" dirty="0" err="1" smtClean="0"/>
              <a:t>якому</a:t>
            </a:r>
            <a:r>
              <a:rPr lang="ru-RU" dirty="0" smtClean="0"/>
              <a:t> </a:t>
            </a:r>
            <a:r>
              <a:rPr lang="ru-RU" dirty="0" err="1" smtClean="0"/>
              <a:t>розміщено</a:t>
            </a:r>
            <a:r>
              <a:rPr lang="ru-RU" dirty="0" smtClean="0"/>
              <a:t> </a:t>
            </a:r>
            <a:r>
              <a:rPr lang="ru-RU" dirty="0" err="1" smtClean="0"/>
              <a:t>меморіальну</a:t>
            </a:r>
            <a:r>
              <a:rPr lang="ru-RU" dirty="0" smtClean="0"/>
              <a:t> </a:t>
            </a:r>
            <a:r>
              <a:rPr lang="ru-RU" dirty="0" err="1" smtClean="0"/>
              <a:t>дошку</a:t>
            </a:r>
            <a:r>
              <a:rPr lang="ru-RU" dirty="0" smtClean="0"/>
              <a:t>. Леся </a:t>
            </a:r>
            <a:r>
              <a:rPr lang="ru-RU" dirty="0" err="1" smtClean="0"/>
              <a:t>Українка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сестрою Ольгою мешкали у </a:t>
            </a:r>
            <a:r>
              <a:rPr lang="ru-RU" dirty="0" err="1" smtClean="0"/>
              <a:t>флігелі</a:t>
            </a:r>
            <a:r>
              <a:rPr lang="ru-RU" dirty="0" smtClean="0"/>
              <a:t> </a:t>
            </a:r>
            <a:r>
              <a:rPr lang="ru-RU" dirty="0" err="1" smtClean="0"/>
              <a:t>у</a:t>
            </a:r>
            <a:r>
              <a:rPr lang="ru-RU" dirty="0" smtClean="0"/>
              <a:t> </a:t>
            </a:r>
            <a:r>
              <a:rPr lang="ru-RU" dirty="0" err="1" smtClean="0"/>
              <a:t>дворі</a:t>
            </a:r>
            <a:r>
              <a:rPr lang="ru-RU" dirty="0" smtClean="0"/>
              <a:t> </a:t>
            </a:r>
            <a:r>
              <a:rPr lang="ru-RU" dirty="0" err="1" smtClean="0"/>
              <a:t>садиби</a:t>
            </a:r>
            <a:r>
              <a:rPr lang="ru-RU" dirty="0" smtClean="0"/>
              <a:t>. </a:t>
            </a:r>
            <a:r>
              <a:rPr lang="ru-RU" dirty="0" err="1" smtClean="0"/>
              <a:t>Нині</a:t>
            </a:r>
            <a:r>
              <a:rPr lang="ru-RU" dirty="0" smtClean="0"/>
              <a:t> тут </a:t>
            </a:r>
            <a:r>
              <a:rPr lang="ru-RU" dirty="0" err="1" smtClean="0"/>
              <a:t>розміщено</a:t>
            </a:r>
            <a:r>
              <a:rPr lang="ru-RU" dirty="0" smtClean="0"/>
              <a:t> посольство </a:t>
            </a:r>
            <a:r>
              <a:rPr lang="ru-RU" dirty="0" err="1" smtClean="0"/>
              <a:t>Норвегії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89"/>
            <a:ext cx="4776436" cy="6357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786446" y="5572140"/>
            <a:ext cx="28575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Леся </a:t>
            </a:r>
            <a:r>
              <a:rPr lang="ru-RU" dirty="0" err="1" smtClean="0"/>
              <a:t>Українка</a:t>
            </a:r>
            <a:r>
              <a:rPr lang="ru-RU" dirty="0" smtClean="0"/>
              <a:t> (</a:t>
            </a:r>
            <a:r>
              <a:rPr lang="ru-RU" dirty="0" err="1" smtClean="0"/>
              <a:t>ліворуч</a:t>
            </a:r>
            <a:r>
              <a:rPr lang="ru-RU" dirty="0" smtClean="0"/>
              <a:t>)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Аріадною</a:t>
            </a:r>
            <a:r>
              <a:rPr lang="ru-RU" dirty="0" smtClean="0"/>
              <a:t> </a:t>
            </a:r>
            <a:r>
              <a:rPr lang="ru-RU" dirty="0" err="1" smtClean="0"/>
              <a:t>Драгомановою</a:t>
            </a:r>
            <a:r>
              <a:rPr lang="ru-RU" dirty="0" smtClean="0"/>
              <a:t>. Фото 1895 р. </a:t>
            </a: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 descr="D:\Arxiv\Зображення\vol10-253.g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5252836" cy="614366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786446" y="5857892"/>
            <a:ext cx="24840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Лист до </a:t>
            </a:r>
            <a:r>
              <a:rPr lang="ru-RU" dirty="0" err="1" smtClean="0"/>
              <a:t>М.І.Павлика</a:t>
            </a:r>
            <a:r>
              <a:rPr lang="ru-RU" dirty="0" smtClean="0"/>
              <a:t>. </a:t>
            </a:r>
            <a:endParaRPr lang="en-US" dirty="0" smtClean="0"/>
          </a:p>
          <a:p>
            <a:r>
              <a:rPr lang="ru-RU" dirty="0" smtClean="0"/>
              <a:t>20.08.1894 р. Автограф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7" y="285728"/>
            <a:ext cx="4164479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143636" y="5643578"/>
            <a:ext cx="27860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Леся </a:t>
            </a:r>
            <a:r>
              <a:rPr lang="ru-RU" dirty="0" err="1" smtClean="0"/>
              <a:t>Українка</a:t>
            </a:r>
            <a:r>
              <a:rPr lang="ru-RU" dirty="0" smtClean="0"/>
              <a:t> (</a:t>
            </a:r>
            <a:r>
              <a:rPr lang="ru-RU" dirty="0" err="1" smtClean="0"/>
              <a:t>ліворуч</a:t>
            </a:r>
            <a:r>
              <a:rPr lang="ru-RU" dirty="0" smtClean="0"/>
              <a:t>) </a:t>
            </a:r>
            <a:r>
              <a:rPr lang="ru-RU" dirty="0" err="1" smtClean="0"/>
              <a:t>з</a:t>
            </a:r>
            <a:r>
              <a:rPr lang="ru-RU" dirty="0" smtClean="0"/>
              <a:t> сестрою Ольгою. Фото 1896 р. (Ковель)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4321999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643554" y="6000768"/>
            <a:ext cx="3500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/>
              <a:t>Климент</a:t>
            </a:r>
            <a:r>
              <a:rPr lang="ru-RU" dirty="0" smtClean="0"/>
              <a:t> </a:t>
            </a:r>
            <a:r>
              <a:rPr lang="ru-RU" dirty="0" err="1" smtClean="0"/>
              <a:t>Васильович</a:t>
            </a:r>
            <a:r>
              <a:rPr lang="ru-RU" dirty="0" smtClean="0"/>
              <a:t> </a:t>
            </a:r>
            <a:r>
              <a:rPr lang="ru-RU" dirty="0" err="1" smtClean="0"/>
              <a:t>Квітка</a:t>
            </a:r>
            <a:r>
              <a:rPr lang="ru-RU" dirty="0" smtClean="0"/>
              <a:t>,</a:t>
            </a:r>
            <a:br>
              <a:rPr lang="ru-RU" dirty="0" smtClean="0"/>
            </a:br>
            <a:r>
              <a:rPr lang="ru-RU" dirty="0" err="1" smtClean="0"/>
              <a:t>чоловік</a:t>
            </a:r>
            <a:r>
              <a:rPr lang="ru-RU" dirty="0" smtClean="0"/>
              <a:t> </a:t>
            </a:r>
            <a:r>
              <a:rPr lang="ru-RU" dirty="0" err="1" smtClean="0"/>
              <a:t>Лесі</a:t>
            </a:r>
            <a:r>
              <a:rPr lang="ru-RU" dirty="0" smtClean="0"/>
              <a:t> </a:t>
            </a:r>
            <a:r>
              <a:rPr lang="ru-RU" dirty="0" err="1" smtClean="0"/>
              <a:t>Українки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Леся </a:t>
            </a:r>
            <a:r>
              <a:rPr lang="ru-RU" dirty="0" err="1" smtClean="0"/>
              <a:t>Українка</a:t>
            </a:r>
            <a:r>
              <a:rPr lang="ru-RU" dirty="0" smtClean="0"/>
              <a:t> (1871 – 1913) – </a:t>
            </a:r>
            <a:r>
              <a:rPr lang="ru-RU" dirty="0" err="1" smtClean="0"/>
              <a:t>найславніша</a:t>
            </a:r>
            <a:r>
              <a:rPr lang="ru-RU" dirty="0" smtClean="0"/>
              <a:t> </a:t>
            </a:r>
            <a:r>
              <a:rPr lang="ru-RU" dirty="0" err="1" smtClean="0"/>
              <a:t>українська</a:t>
            </a:r>
            <a:r>
              <a:rPr lang="ru-RU" dirty="0" smtClean="0"/>
              <a:t> </a:t>
            </a:r>
            <a:r>
              <a:rPr lang="ru-RU" dirty="0" err="1" smtClean="0"/>
              <a:t>поетеса</a:t>
            </a:r>
            <a:r>
              <a:rPr lang="ru-RU" dirty="0" smtClean="0"/>
              <a:t>, </a:t>
            </a:r>
            <a:r>
              <a:rPr lang="ru-RU" dirty="0" err="1" smtClean="0"/>
              <a:t>послідовний</a:t>
            </a:r>
            <a:r>
              <a:rPr lang="ru-RU" dirty="0" smtClean="0"/>
              <a:t> та </a:t>
            </a:r>
            <a:r>
              <a:rPr lang="ru-RU" dirty="0" err="1" smtClean="0"/>
              <a:t>енергійний</a:t>
            </a:r>
            <a:r>
              <a:rPr lang="ru-RU" dirty="0" smtClean="0"/>
              <a:t> </a:t>
            </a:r>
            <a:r>
              <a:rPr lang="ru-RU" dirty="0" err="1" smtClean="0"/>
              <a:t>борець</a:t>
            </a:r>
            <a:r>
              <a:rPr lang="ru-RU" dirty="0" smtClean="0"/>
              <a:t> за </a:t>
            </a:r>
            <a:r>
              <a:rPr lang="ru-RU" dirty="0" err="1" smtClean="0"/>
              <a:t>утворення</a:t>
            </a:r>
            <a:r>
              <a:rPr lang="ru-RU" dirty="0" smtClean="0"/>
              <a:t> </a:t>
            </a:r>
            <a:r>
              <a:rPr lang="ru-RU" dirty="0" err="1" smtClean="0"/>
              <a:t>українського</a:t>
            </a:r>
            <a:r>
              <a:rPr lang="ru-RU" dirty="0" smtClean="0"/>
              <a:t> народу, за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консолідацію</a:t>
            </a:r>
            <a:r>
              <a:rPr lang="ru-RU" dirty="0" smtClean="0"/>
              <a:t> в </a:t>
            </a:r>
            <a:r>
              <a:rPr lang="ru-RU" dirty="0" err="1" smtClean="0"/>
              <a:t>політичну</a:t>
            </a:r>
            <a:r>
              <a:rPr lang="ru-RU" dirty="0" smtClean="0"/>
              <a:t> </a:t>
            </a:r>
            <a:r>
              <a:rPr lang="ru-RU" dirty="0" err="1" smtClean="0"/>
              <a:t>націю</a:t>
            </a:r>
            <a:r>
              <a:rPr lang="ru-RU" dirty="0" smtClean="0"/>
              <a:t>. Вся </a:t>
            </a:r>
            <a:r>
              <a:rPr lang="ru-RU" dirty="0" err="1" smtClean="0"/>
              <a:t>сукупність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творів</a:t>
            </a:r>
            <a:r>
              <a:rPr lang="ru-RU" dirty="0" smtClean="0"/>
              <a:t> – </a:t>
            </a:r>
            <a:r>
              <a:rPr lang="ru-RU" dirty="0" err="1" smtClean="0"/>
              <a:t>це</a:t>
            </a:r>
            <a:r>
              <a:rPr lang="ru-RU" dirty="0" smtClean="0"/>
              <a:t> образ </a:t>
            </a:r>
            <a:r>
              <a:rPr lang="ru-RU" dirty="0" err="1" smtClean="0"/>
              <a:t>ідеальної</a:t>
            </a:r>
            <a:r>
              <a:rPr lang="ru-RU" dirty="0" smtClean="0"/>
              <a:t> </a:t>
            </a:r>
            <a:r>
              <a:rPr lang="ru-RU" dirty="0" err="1" smtClean="0"/>
              <a:t>землі</a:t>
            </a:r>
            <a:r>
              <a:rPr lang="ru-RU" dirty="0" smtClean="0"/>
              <a:t>, земного раю,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зветься</a:t>
            </a:r>
            <a:r>
              <a:rPr lang="ru-RU" dirty="0" smtClean="0"/>
              <a:t> «</a:t>
            </a:r>
            <a:r>
              <a:rPr lang="ru-RU" dirty="0" err="1" smtClean="0"/>
              <a:t>Україною</a:t>
            </a:r>
            <a:r>
              <a:rPr lang="ru-RU" dirty="0" smtClean="0"/>
              <a:t>». </a:t>
            </a:r>
            <a:r>
              <a:rPr lang="ru-RU" dirty="0" err="1" smtClean="0"/>
              <a:t>З’явився</a:t>
            </a:r>
            <a:r>
              <a:rPr lang="ru-RU" dirty="0" smtClean="0"/>
              <a:t> </a:t>
            </a:r>
            <a:r>
              <a:rPr lang="ru-RU" dirty="0" err="1" smtClean="0"/>
              <a:t>цей</a:t>
            </a:r>
            <a:r>
              <a:rPr lang="ru-RU" dirty="0" smtClean="0"/>
              <a:t> образ –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цілі</a:t>
            </a:r>
            <a:r>
              <a:rPr lang="ru-RU" dirty="0" smtClean="0"/>
              <a:t> </a:t>
            </a:r>
            <a:r>
              <a:rPr lang="ru-RU" dirty="0" err="1" smtClean="0"/>
              <a:t>маси</a:t>
            </a:r>
            <a:r>
              <a:rPr lang="ru-RU" dirty="0" smtClean="0"/>
              <a:t> людей </a:t>
            </a:r>
            <a:r>
              <a:rPr lang="ru-RU" dirty="0" err="1" smtClean="0"/>
              <a:t>збагнули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вони не просто </a:t>
            </a:r>
            <a:r>
              <a:rPr lang="ru-RU" dirty="0" err="1" smtClean="0"/>
              <a:t>обивателі</a:t>
            </a:r>
            <a:r>
              <a:rPr lang="ru-RU" dirty="0" smtClean="0"/>
              <a:t>, а </a:t>
            </a:r>
            <a:r>
              <a:rPr lang="ru-RU" dirty="0" err="1" smtClean="0"/>
              <a:t>українці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звання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зобов’язує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їм</a:t>
            </a:r>
            <a:r>
              <a:rPr lang="ru-RU" dirty="0" smtClean="0"/>
              <a:t> </a:t>
            </a:r>
            <a:r>
              <a:rPr lang="ru-RU" dirty="0" err="1" smtClean="0"/>
              <a:t>є</a:t>
            </a:r>
            <a:r>
              <a:rPr lang="ru-RU" dirty="0" smtClean="0"/>
              <a:t> за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боротись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віддавати</a:t>
            </a:r>
            <a:r>
              <a:rPr lang="ru-RU" dirty="0" smtClean="0"/>
              <a:t> </a:t>
            </a:r>
            <a:r>
              <a:rPr lang="ru-RU" dirty="0" err="1" smtClean="0"/>
              <a:t>життя</a:t>
            </a:r>
            <a:r>
              <a:rPr lang="ru-RU" dirty="0" smtClean="0"/>
              <a:t>. </a:t>
            </a:r>
          </a:p>
          <a:p>
            <a:pPr algn="ctr"/>
            <a:r>
              <a:rPr lang="ru-RU" dirty="0" smtClean="0"/>
              <a:t>Як </a:t>
            </a:r>
            <a:r>
              <a:rPr lang="ru-RU" dirty="0" err="1" smtClean="0"/>
              <a:t>кожен</a:t>
            </a:r>
            <a:r>
              <a:rPr lang="ru-RU" dirty="0" smtClean="0"/>
              <a:t> </a:t>
            </a:r>
            <a:r>
              <a:rPr lang="ru-RU" dirty="0" err="1" smtClean="0"/>
              <a:t>ідеал</a:t>
            </a:r>
            <a:r>
              <a:rPr lang="ru-RU" dirty="0" smtClean="0"/>
              <a:t>, </a:t>
            </a:r>
            <a:r>
              <a:rPr lang="ru-RU" dirty="0" err="1" smtClean="0"/>
              <a:t>цей</a:t>
            </a:r>
            <a:r>
              <a:rPr lang="ru-RU" dirty="0" smtClean="0"/>
              <a:t> образ не </a:t>
            </a:r>
            <a:r>
              <a:rPr lang="ru-RU" dirty="0" err="1" smtClean="0"/>
              <a:t>може</a:t>
            </a:r>
            <a:r>
              <a:rPr lang="ru-RU" dirty="0" smtClean="0"/>
              <a:t> бути </a:t>
            </a:r>
            <a:r>
              <a:rPr lang="ru-RU" dirty="0" err="1" smtClean="0"/>
              <a:t>повністю</a:t>
            </a:r>
            <a:r>
              <a:rPr lang="ru-RU" dirty="0" smtClean="0"/>
              <a:t> </a:t>
            </a:r>
            <a:r>
              <a:rPr lang="ru-RU" dirty="0" err="1" smtClean="0"/>
              <a:t>втіленим</a:t>
            </a:r>
            <a:r>
              <a:rPr lang="ru-RU" dirty="0" smtClean="0"/>
              <a:t> у земному </a:t>
            </a:r>
            <a:r>
              <a:rPr lang="ru-RU" dirty="0" err="1" smtClean="0"/>
              <a:t>житті</a:t>
            </a:r>
            <a:r>
              <a:rPr lang="ru-RU" dirty="0" smtClean="0"/>
              <a:t>, </a:t>
            </a:r>
            <a:r>
              <a:rPr lang="ru-RU" dirty="0" err="1" smtClean="0"/>
              <a:t>але</a:t>
            </a:r>
            <a:r>
              <a:rPr lang="ru-RU" dirty="0" smtClean="0"/>
              <a:t>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сьогодні</a:t>
            </a:r>
            <a:r>
              <a:rPr lang="ru-RU" dirty="0" smtClean="0"/>
              <a:t> </a:t>
            </a:r>
            <a:r>
              <a:rPr lang="ru-RU" dirty="0" err="1" smtClean="0"/>
              <a:t>зобов’язує</a:t>
            </a:r>
            <a:r>
              <a:rPr lang="ru-RU" dirty="0" smtClean="0"/>
              <a:t> нас </a:t>
            </a:r>
            <a:r>
              <a:rPr lang="ru-RU" dirty="0" err="1" smtClean="0"/>
              <a:t>випростатись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вірно</a:t>
            </a:r>
            <a:r>
              <a:rPr lang="ru-RU" dirty="0" smtClean="0"/>
              <a:t> </a:t>
            </a:r>
            <a:r>
              <a:rPr lang="ru-RU" dirty="0" err="1" smtClean="0"/>
              <a:t>служити</a:t>
            </a:r>
            <a:r>
              <a:rPr lang="ru-RU" dirty="0" smtClean="0"/>
              <a:t> </a:t>
            </a:r>
            <a:r>
              <a:rPr lang="ru-RU" dirty="0" err="1" smtClean="0"/>
              <a:t>тій</a:t>
            </a:r>
            <a:r>
              <a:rPr lang="ru-RU" dirty="0" smtClean="0"/>
              <a:t> </a:t>
            </a:r>
            <a:r>
              <a:rPr lang="ru-RU" dirty="0" err="1" smtClean="0"/>
              <a:t>високій</a:t>
            </a:r>
            <a:r>
              <a:rPr lang="ru-RU" dirty="0" smtClean="0"/>
              <a:t> </a:t>
            </a:r>
            <a:r>
              <a:rPr lang="ru-RU" dirty="0" err="1" smtClean="0"/>
              <a:t>ідеї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зветься</a:t>
            </a:r>
            <a:r>
              <a:rPr lang="ru-RU" dirty="0" smtClean="0"/>
              <a:t> «</a:t>
            </a:r>
            <a:r>
              <a:rPr lang="ru-RU" dirty="0" err="1" smtClean="0"/>
              <a:t>Україною</a:t>
            </a:r>
            <a:r>
              <a:rPr lang="ru-RU" dirty="0" smtClean="0"/>
              <a:t>».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dirty="0" smtClean="0"/>
              <a:t>У </a:t>
            </a:r>
            <a:r>
              <a:rPr lang="ru-RU" dirty="0" err="1" smtClean="0"/>
              <a:t>тридцять</a:t>
            </a:r>
            <a:r>
              <a:rPr lang="ru-RU" dirty="0" smtClean="0"/>
              <a:t> </a:t>
            </a:r>
            <a:r>
              <a:rPr lang="ru-RU" dirty="0" err="1" smtClean="0"/>
              <a:t>шість</a:t>
            </a:r>
            <a:r>
              <a:rPr lang="ru-RU" dirty="0" smtClean="0"/>
              <a:t> </a:t>
            </a:r>
            <a:r>
              <a:rPr lang="ru-RU" dirty="0" err="1" smtClean="0"/>
              <a:t>років</a:t>
            </a:r>
            <a:r>
              <a:rPr lang="ru-RU" dirty="0" smtClean="0"/>
              <a:t>, вона </a:t>
            </a:r>
            <a:r>
              <a:rPr lang="ru-RU" dirty="0" err="1" smtClean="0"/>
              <a:t>знову</a:t>
            </a:r>
            <a:r>
              <a:rPr lang="ru-RU" dirty="0" smtClean="0"/>
              <a:t> полюбила. Людину, </a:t>
            </a:r>
            <a:r>
              <a:rPr lang="ru-RU" dirty="0" err="1" smtClean="0"/>
              <a:t>що</a:t>
            </a:r>
            <a:r>
              <a:rPr lang="ru-RU" dirty="0" smtClean="0"/>
              <a:t> на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почуття</a:t>
            </a:r>
            <a:r>
              <a:rPr lang="ru-RU" dirty="0" smtClean="0"/>
              <a:t> </a:t>
            </a:r>
            <a:r>
              <a:rPr lang="ru-RU" dirty="0" err="1" smtClean="0"/>
              <a:t>відповіла</a:t>
            </a:r>
            <a:r>
              <a:rPr lang="ru-RU" dirty="0" smtClean="0"/>
              <a:t> не </a:t>
            </a:r>
            <a:r>
              <a:rPr lang="ru-RU" dirty="0" err="1" smtClean="0"/>
              <a:t>менш</a:t>
            </a:r>
            <a:r>
              <a:rPr lang="ru-RU" dirty="0" smtClean="0"/>
              <a:t> </a:t>
            </a:r>
            <a:r>
              <a:rPr lang="ru-RU" dirty="0" err="1" smtClean="0"/>
              <a:t>щирою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глибокою</a:t>
            </a:r>
            <a:r>
              <a:rPr lang="ru-RU" dirty="0" smtClean="0"/>
              <a:t> </a:t>
            </a:r>
            <a:r>
              <a:rPr lang="ru-RU" dirty="0" err="1" smtClean="0"/>
              <a:t>прихильністю</a:t>
            </a:r>
            <a:r>
              <a:rPr lang="ru-RU" dirty="0" smtClean="0"/>
              <a:t> - </a:t>
            </a:r>
            <a:r>
              <a:rPr lang="ru-RU" dirty="0" err="1" smtClean="0"/>
              <a:t>Климента</a:t>
            </a:r>
            <a:r>
              <a:rPr lang="ru-RU" dirty="0" smtClean="0"/>
              <a:t> </a:t>
            </a:r>
            <a:r>
              <a:rPr lang="ru-RU" dirty="0" err="1" smtClean="0"/>
              <a:t>Квітку</a:t>
            </a:r>
            <a:r>
              <a:rPr lang="ru-RU" dirty="0" smtClean="0"/>
              <a:t>, ученого </a:t>
            </a:r>
            <a:r>
              <a:rPr lang="ru-RU" dirty="0" err="1" smtClean="0"/>
              <a:t>музикознавця-фольклориста</a:t>
            </a:r>
            <a:r>
              <a:rPr lang="ru-RU" dirty="0" smtClean="0"/>
              <a:t>, </a:t>
            </a:r>
            <a:r>
              <a:rPr lang="ru-RU" dirty="0" err="1" smtClean="0"/>
              <a:t>збирача</a:t>
            </a:r>
            <a:r>
              <a:rPr lang="ru-RU" dirty="0" smtClean="0"/>
              <a:t> </a:t>
            </a:r>
            <a:r>
              <a:rPr lang="ru-RU" dirty="0" err="1" smtClean="0"/>
              <a:t>народних</a:t>
            </a:r>
            <a:r>
              <a:rPr lang="ru-RU" dirty="0" smtClean="0"/>
              <a:t> </a:t>
            </a:r>
            <a:r>
              <a:rPr lang="ru-RU" dirty="0" err="1" smtClean="0"/>
              <a:t>переказів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пісень</a:t>
            </a:r>
            <a:r>
              <a:rPr lang="ru-RU" dirty="0" smtClean="0"/>
              <a:t>. </a:t>
            </a:r>
            <a:r>
              <a:rPr lang="ru-RU" dirty="0" err="1" smtClean="0"/>
              <a:t>Мати</a:t>
            </a:r>
            <a:r>
              <a:rPr lang="ru-RU" dirty="0" smtClean="0"/>
              <a:t> </a:t>
            </a:r>
            <a:r>
              <a:rPr lang="ru-RU" dirty="0" err="1" smtClean="0"/>
              <a:t>Лесі</a:t>
            </a:r>
            <a:r>
              <a:rPr lang="ru-RU" dirty="0" smtClean="0"/>
              <a:t> </a:t>
            </a:r>
            <a:r>
              <a:rPr lang="ru-RU" dirty="0" err="1" smtClean="0"/>
              <a:t>знову</a:t>
            </a:r>
            <a:r>
              <a:rPr lang="ru-RU" dirty="0" smtClean="0"/>
              <a:t> </a:t>
            </a:r>
            <a:r>
              <a:rPr lang="ru-RU" dirty="0" err="1" smtClean="0"/>
              <a:t>була</a:t>
            </a:r>
            <a:r>
              <a:rPr lang="ru-RU" dirty="0" smtClean="0"/>
              <a:t> люто </a:t>
            </a:r>
            <a:r>
              <a:rPr lang="ru-RU" dirty="0" err="1" smtClean="0"/>
              <a:t>проти</a:t>
            </a:r>
            <a:r>
              <a:rPr lang="ru-RU" dirty="0" smtClean="0"/>
              <a:t> </a:t>
            </a:r>
            <a:r>
              <a:rPr lang="ru-RU" dirty="0" err="1" smtClean="0"/>
              <a:t>усіляких</a:t>
            </a:r>
            <a:r>
              <a:rPr lang="ru-RU" dirty="0" smtClean="0"/>
              <a:t> </a:t>
            </a:r>
            <a:r>
              <a:rPr lang="ru-RU" dirty="0" err="1" smtClean="0"/>
              <a:t>відносин</a:t>
            </a:r>
            <a:r>
              <a:rPr lang="ru-RU" dirty="0" smtClean="0"/>
              <a:t> дочки "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якимсь</a:t>
            </a:r>
            <a:r>
              <a:rPr lang="ru-RU" dirty="0" smtClean="0"/>
              <a:t> </a:t>
            </a:r>
            <a:r>
              <a:rPr lang="ru-RU" dirty="0" err="1" smtClean="0"/>
              <a:t>жебраком</a:t>
            </a:r>
            <a:r>
              <a:rPr lang="ru-RU" dirty="0" smtClean="0"/>
              <a:t>", як вона </a:t>
            </a:r>
            <a:r>
              <a:rPr lang="ru-RU" dirty="0" err="1" smtClean="0"/>
              <a:t>презирливо</a:t>
            </a:r>
            <a:r>
              <a:rPr lang="ru-RU" dirty="0" smtClean="0"/>
              <a:t> </a:t>
            </a:r>
            <a:r>
              <a:rPr lang="ru-RU" dirty="0" err="1" smtClean="0"/>
              <a:t>називала</a:t>
            </a:r>
            <a:r>
              <a:rPr lang="ru-RU" dirty="0" smtClean="0"/>
              <a:t> </a:t>
            </a:r>
            <a:r>
              <a:rPr lang="ru-RU" dirty="0" err="1" smtClean="0"/>
              <a:t>Климента</a:t>
            </a:r>
            <a:r>
              <a:rPr lang="ru-RU" dirty="0" smtClean="0"/>
              <a:t> - </a:t>
            </a:r>
            <a:r>
              <a:rPr lang="ru-RU" dirty="0" err="1" smtClean="0"/>
              <a:t>людину</a:t>
            </a:r>
            <a:r>
              <a:rPr lang="ru-RU" dirty="0" smtClean="0"/>
              <a:t> </a:t>
            </a:r>
            <a:r>
              <a:rPr lang="ru-RU" dirty="0" err="1" smtClean="0"/>
              <a:t>м'яку</a:t>
            </a:r>
            <a:r>
              <a:rPr lang="ru-RU" dirty="0" smtClean="0"/>
              <a:t> за характером, </a:t>
            </a:r>
            <a:r>
              <a:rPr lang="ru-RU" dirty="0" err="1" smtClean="0"/>
              <a:t>замкнуту</a:t>
            </a:r>
            <a:r>
              <a:rPr lang="ru-RU" dirty="0" smtClean="0"/>
              <a:t>, </a:t>
            </a:r>
            <a:r>
              <a:rPr lang="ru-RU" dirty="0" err="1" smtClean="0"/>
              <a:t>соромливу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пережила в </a:t>
            </a:r>
            <a:r>
              <a:rPr lang="ru-RU" dirty="0" err="1" smtClean="0"/>
              <a:t>дитинстві</a:t>
            </a:r>
            <a:r>
              <a:rPr lang="ru-RU" dirty="0" smtClean="0"/>
              <a:t> </a:t>
            </a:r>
            <a:r>
              <a:rPr lang="ru-RU" dirty="0" err="1" smtClean="0"/>
              <a:t>глибоку</a:t>
            </a:r>
            <a:r>
              <a:rPr lang="ru-RU" dirty="0" smtClean="0"/>
              <a:t> </a:t>
            </a:r>
            <a:r>
              <a:rPr lang="ru-RU" dirty="0" err="1" smtClean="0"/>
              <a:t>особисту</a:t>
            </a:r>
            <a:r>
              <a:rPr lang="ru-RU" dirty="0" smtClean="0"/>
              <a:t> драму -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ріс</a:t>
            </a:r>
            <a:r>
              <a:rPr lang="ru-RU" dirty="0" smtClean="0"/>
              <a:t> у </a:t>
            </a:r>
            <a:r>
              <a:rPr lang="ru-RU" dirty="0" err="1" smtClean="0"/>
              <a:t>прийомній</a:t>
            </a:r>
            <a:r>
              <a:rPr lang="ru-RU" dirty="0" smtClean="0"/>
              <a:t> </a:t>
            </a:r>
            <a:r>
              <a:rPr lang="ru-RU" dirty="0" err="1" smtClean="0"/>
              <a:t>родині</a:t>
            </a:r>
            <a:r>
              <a:rPr lang="ru-RU" dirty="0" smtClean="0"/>
              <a:t>. Але </a:t>
            </a:r>
            <a:r>
              <a:rPr lang="ru-RU" dirty="0" err="1" smtClean="0"/>
              <a:t>Квітка</a:t>
            </a:r>
            <a:r>
              <a:rPr lang="ru-RU" dirty="0" smtClean="0"/>
              <a:t> так </a:t>
            </a:r>
            <a:r>
              <a:rPr lang="ru-RU" dirty="0" err="1" smtClean="0"/>
              <a:t>жагуче</a:t>
            </a:r>
            <a:r>
              <a:rPr lang="ru-RU" dirty="0" smtClean="0"/>
              <a:t> </a:t>
            </a:r>
            <a:r>
              <a:rPr lang="ru-RU" dirty="0" err="1" smtClean="0"/>
              <a:t>прив'язався</a:t>
            </a:r>
            <a:r>
              <a:rPr lang="ru-RU" dirty="0" smtClean="0"/>
              <a:t> до </a:t>
            </a:r>
            <a:r>
              <a:rPr lang="ru-RU" dirty="0" err="1" smtClean="0"/>
              <a:t>тоненької</a:t>
            </a:r>
            <a:r>
              <a:rPr lang="ru-RU" dirty="0" smtClean="0"/>
              <a:t>, </a:t>
            </a:r>
            <a:r>
              <a:rPr lang="ru-RU" dirty="0" err="1" smtClean="0"/>
              <a:t>хворої</a:t>
            </a:r>
            <a:r>
              <a:rPr lang="ru-RU" dirty="0" smtClean="0"/>
              <a:t> </a:t>
            </a:r>
            <a:r>
              <a:rPr lang="ru-RU" dirty="0" err="1" smtClean="0"/>
              <a:t>жінки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великими </a:t>
            </a:r>
            <a:r>
              <a:rPr lang="ru-RU" dirty="0" err="1" smtClean="0"/>
              <a:t>сумними</a:t>
            </a:r>
            <a:r>
              <a:rPr lang="ru-RU" dirty="0" smtClean="0"/>
              <a:t> </a:t>
            </a:r>
            <a:r>
              <a:rPr lang="ru-RU" dirty="0" err="1" smtClean="0"/>
              <a:t>очима</a:t>
            </a:r>
            <a:r>
              <a:rPr lang="ru-RU" dirty="0" smtClean="0"/>
              <a:t>, яка </a:t>
            </a:r>
            <a:r>
              <a:rPr lang="ru-RU" dirty="0" err="1" smtClean="0"/>
              <a:t>розуміє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півслова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навідріз</a:t>
            </a:r>
            <a:r>
              <a:rPr lang="ru-RU" dirty="0" smtClean="0"/>
              <a:t> </a:t>
            </a:r>
            <a:r>
              <a:rPr lang="ru-RU" dirty="0" err="1" smtClean="0"/>
              <a:t>відмовився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залишити</a:t>
            </a:r>
            <a:r>
              <a:rPr lang="ru-RU" dirty="0" smtClean="0"/>
              <a:t>! І, </a:t>
            </a:r>
            <a:r>
              <a:rPr lang="ru-RU" dirty="0" err="1" smtClean="0"/>
              <a:t>незважаючи</a:t>
            </a:r>
            <a:r>
              <a:rPr lang="ru-RU" dirty="0" smtClean="0"/>
              <a:t> на весь </a:t>
            </a:r>
            <a:r>
              <a:rPr lang="ru-RU" dirty="0" err="1" smtClean="0"/>
              <a:t>гнів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похмурі</a:t>
            </a:r>
            <a:r>
              <a:rPr lang="ru-RU" dirty="0" smtClean="0"/>
              <a:t> </a:t>
            </a:r>
            <a:r>
              <a:rPr lang="ru-RU" dirty="0" err="1" smtClean="0"/>
              <a:t>прогнози</a:t>
            </a:r>
            <a:r>
              <a:rPr lang="ru-RU" dirty="0" smtClean="0"/>
              <a:t> </a:t>
            </a:r>
            <a:r>
              <a:rPr lang="ru-RU" dirty="0" err="1" smtClean="0"/>
              <a:t>майбутнього</a:t>
            </a:r>
            <a:r>
              <a:rPr lang="ru-RU" dirty="0" smtClean="0"/>
              <a:t> </a:t>
            </a:r>
            <a:r>
              <a:rPr lang="ru-RU" dirty="0" err="1" smtClean="0"/>
              <a:t>молодих</a:t>
            </a:r>
            <a:r>
              <a:rPr lang="ru-RU" dirty="0" smtClean="0"/>
              <a:t>, Ольга </a:t>
            </a:r>
            <a:r>
              <a:rPr lang="ru-RU" dirty="0" err="1" smtClean="0"/>
              <a:t>Петрівна</a:t>
            </a:r>
            <a:r>
              <a:rPr lang="ru-RU" dirty="0" smtClean="0"/>
              <a:t> </a:t>
            </a:r>
            <a:r>
              <a:rPr lang="ru-RU" dirty="0" err="1" smtClean="0"/>
              <a:t>була</a:t>
            </a:r>
            <a:r>
              <a:rPr lang="ru-RU" dirty="0" smtClean="0"/>
              <a:t> </a:t>
            </a:r>
            <a:r>
              <a:rPr lang="ru-RU" dirty="0" err="1" smtClean="0"/>
              <a:t>змушена</a:t>
            </a:r>
            <a:r>
              <a:rPr lang="ru-RU" dirty="0" smtClean="0"/>
              <a:t> </a:t>
            </a:r>
            <a:r>
              <a:rPr lang="ru-RU" dirty="0" err="1" smtClean="0"/>
              <a:t>погодитися</a:t>
            </a:r>
            <a:r>
              <a:rPr lang="ru-RU" dirty="0" smtClean="0"/>
              <a:t> на </a:t>
            </a:r>
            <a:r>
              <a:rPr lang="ru-RU" dirty="0" err="1" smtClean="0"/>
              <a:t>шлюб</a:t>
            </a:r>
            <a:r>
              <a:rPr lang="ru-RU" dirty="0" smtClean="0"/>
              <a:t> дочки. Вона, </a:t>
            </a:r>
            <a:r>
              <a:rPr lang="ru-RU" dirty="0" err="1" smtClean="0"/>
              <a:t>однак</a:t>
            </a:r>
            <a:r>
              <a:rPr lang="ru-RU" dirty="0" smtClean="0"/>
              <a:t>, </a:t>
            </a:r>
            <a:r>
              <a:rPr lang="ru-RU" dirty="0" err="1" smtClean="0"/>
              <a:t>продовжувала</a:t>
            </a:r>
            <a:r>
              <a:rPr lang="ru-RU" dirty="0" smtClean="0"/>
              <a:t> </a:t>
            </a:r>
            <a:r>
              <a:rPr lang="ru-RU" dirty="0" err="1" smtClean="0"/>
              <a:t>отруювати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життя</a:t>
            </a:r>
            <a:r>
              <a:rPr lang="ru-RU" dirty="0" smtClean="0"/>
              <a:t> листами, у </a:t>
            </a:r>
            <a:r>
              <a:rPr lang="ru-RU" dirty="0" err="1" smtClean="0"/>
              <a:t>яких</a:t>
            </a:r>
            <a:r>
              <a:rPr lang="ru-RU" dirty="0" smtClean="0"/>
              <a:t> </a:t>
            </a:r>
            <a:r>
              <a:rPr lang="ru-RU" dirty="0" err="1" smtClean="0"/>
              <a:t>намагалася</a:t>
            </a:r>
            <a:r>
              <a:rPr lang="ru-RU" dirty="0" smtClean="0"/>
              <a:t> </a:t>
            </a:r>
            <a:r>
              <a:rPr lang="ru-RU" dirty="0" err="1" smtClean="0"/>
              <a:t>всіляко</a:t>
            </a:r>
            <a:r>
              <a:rPr lang="ru-RU" dirty="0" smtClean="0"/>
              <a:t> </a:t>
            </a:r>
            <a:r>
              <a:rPr lang="ru-RU" dirty="0" err="1" smtClean="0"/>
              <a:t>опорочити</a:t>
            </a:r>
            <a:r>
              <a:rPr lang="ru-RU" dirty="0" smtClean="0"/>
              <a:t> </a:t>
            </a:r>
            <a:r>
              <a:rPr lang="ru-RU" dirty="0" err="1" smtClean="0"/>
              <a:t>Климента</a:t>
            </a:r>
            <a:r>
              <a:rPr lang="ru-RU" dirty="0" smtClean="0"/>
              <a:t>, </a:t>
            </a:r>
            <a:r>
              <a:rPr lang="ru-RU" dirty="0" err="1" smtClean="0"/>
              <a:t>називаючи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"</a:t>
            </a:r>
            <a:r>
              <a:rPr lang="ru-RU" dirty="0" err="1" smtClean="0"/>
              <a:t>безчесною</a:t>
            </a:r>
            <a:r>
              <a:rPr lang="ru-RU" dirty="0" smtClean="0"/>
              <a:t> </a:t>
            </a:r>
            <a:r>
              <a:rPr lang="ru-RU" dirty="0" err="1" smtClean="0"/>
              <a:t>людиною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одружується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грошимав</a:t>
            </a:r>
            <a:r>
              <a:rPr lang="ru-RU" dirty="0" smtClean="0"/>
              <a:t> </a:t>
            </a:r>
            <a:r>
              <a:rPr lang="ru-RU" dirty="0" err="1" smtClean="0"/>
              <a:t>Косачів</a:t>
            </a:r>
            <a:r>
              <a:rPr lang="ru-RU" dirty="0" smtClean="0"/>
              <a:t> - </a:t>
            </a:r>
            <a:r>
              <a:rPr lang="ru-RU" dirty="0" err="1" smtClean="0"/>
              <a:t>Драгоманових</a:t>
            </a:r>
            <a:r>
              <a:rPr lang="ru-RU" dirty="0" smtClean="0"/>
              <a:t>". Тут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вже</a:t>
            </a:r>
            <a:r>
              <a:rPr lang="ru-RU" dirty="0" smtClean="0"/>
              <a:t> </a:t>
            </a:r>
            <a:r>
              <a:rPr lang="ru-RU" dirty="0" err="1" smtClean="0"/>
              <a:t>важко</a:t>
            </a:r>
            <a:r>
              <a:rPr lang="ru-RU" dirty="0" smtClean="0"/>
              <a:t> </a:t>
            </a:r>
            <a:r>
              <a:rPr lang="ru-RU" dirty="0" err="1" smtClean="0"/>
              <a:t>було</a:t>
            </a:r>
            <a:r>
              <a:rPr lang="ru-RU" dirty="0" smtClean="0"/>
              <a:t> </a:t>
            </a:r>
            <a:r>
              <a:rPr lang="ru-RU" dirty="0" err="1" smtClean="0"/>
              <a:t>виправдати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зрозуміти</a:t>
            </a:r>
            <a:r>
              <a:rPr lang="ru-RU" dirty="0" smtClean="0"/>
              <a:t>. </a:t>
            </a:r>
            <a:r>
              <a:rPr lang="ru-RU" dirty="0" err="1" smtClean="0"/>
              <a:t>Материнські</a:t>
            </a:r>
            <a:r>
              <a:rPr lang="ru-RU" dirty="0" smtClean="0"/>
              <a:t> </a:t>
            </a:r>
            <a:r>
              <a:rPr lang="ru-RU" dirty="0" err="1" smtClean="0"/>
              <a:t>ревнощі</a:t>
            </a:r>
            <a:r>
              <a:rPr lang="ru-RU" dirty="0" smtClean="0"/>
              <a:t>, як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любов</a:t>
            </a:r>
            <a:r>
              <a:rPr lang="ru-RU" dirty="0" smtClean="0"/>
              <a:t>, - </a:t>
            </a:r>
            <a:r>
              <a:rPr lang="ru-RU" dirty="0" err="1" smtClean="0"/>
              <a:t>глибокий</a:t>
            </a:r>
            <a:r>
              <a:rPr lang="ru-RU" dirty="0" smtClean="0"/>
              <a:t> вир! </a:t>
            </a:r>
          </a:p>
          <a:p>
            <a:pPr algn="ctr"/>
            <a:r>
              <a:rPr lang="ru-RU" dirty="0" err="1" smtClean="0"/>
              <a:t>Молоді</a:t>
            </a:r>
            <a:r>
              <a:rPr lang="ru-RU" dirty="0" smtClean="0"/>
              <a:t> </a:t>
            </a:r>
            <a:r>
              <a:rPr lang="ru-RU" dirty="0" err="1" smtClean="0"/>
              <a:t>вирішили</a:t>
            </a:r>
            <a:r>
              <a:rPr lang="ru-RU" dirty="0" smtClean="0"/>
              <a:t> </a:t>
            </a:r>
            <a:r>
              <a:rPr lang="ru-RU" dirty="0" err="1" smtClean="0"/>
              <a:t>відмовилися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допомоги</a:t>
            </a:r>
            <a:r>
              <a:rPr lang="ru-RU" dirty="0" smtClean="0"/>
              <a:t> </a:t>
            </a:r>
            <a:r>
              <a:rPr lang="ru-RU" dirty="0" err="1" smtClean="0"/>
              <a:t>батьків</a:t>
            </a:r>
            <a:r>
              <a:rPr lang="ru-RU" dirty="0" smtClean="0"/>
              <a:t>. </a:t>
            </a:r>
            <a:r>
              <a:rPr lang="ru-RU" dirty="0" err="1" smtClean="0"/>
              <a:t>Усі</a:t>
            </a:r>
            <a:r>
              <a:rPr lang="ru-RU" dirty="0" smtClean="0"/>
              <a:t> </a:t>
            </a:r>
            <a:r>
              <a:rPr lang="ru-RU" dirty="0" err="1" smtClean="0"/>
              <a:t>гроші</a:t>
            </a:r>
            <a:r>
              <a:rPr lang="ru-RU" dirty="0" smtClean="0"/>
              <a:t>, </a:t>
            </a:r>
            <a:r>
              <a:rPr lang="ru-RU" dirty="0" err="1" smtClean="0"/>
              <a:t>необхідні</a:t>
            </a:r>
            <a:r>
              <a:rPr lang="ru-RU" dirty="0" smtClean="0"/>
              <a:t> на </a:t>
            </a:r>
            <a:r>
              <a:rPr lang="ru-RU" dirty="0" err="1" smtClean="0"/>
              <a:t>лікування</a:t>
            </a:r>
            <a:r>
              <a:rPr lang="ru-RU" dirty="0" smtClean="0"/>
              <a:t> </a:t>
            </a:r>
            <a:r>
              <a:rPr lang="ru-RU" dirty="0" err="1" smtClean="0"/>
              <a:t>важкохворої</a:t>
            </a:r>
            <a:r>
              <a:rPr lang="ru-RU" dirty="0" smtClean="0"/>
              <a:t> </a:t>
            </a:r>
            <a:r>
              <a:rPr lang="ru-RU" dirty="0" err="1" smtClean="0"/>
              <a:t>дружини</a:t>
            </a:r>
            <a:r>
              <a:rPr lang="ru-RU" dirty="0" smtClean="0"/>
              <a:t> </a:t>
            </a:r>
            <a:r>
              <a:rPr lang="ru-RU" dirty="0" err="1" smtClean="0"/>
              <a:t>Климент</a:t>
            </a:r>
            <a:r>
              <a:rPr lang="ru-RU" dirty="0" smtClean="0"/>
              <a:t> </a:t>
            </a:r>
            <a:r>
              <a:rPr lang="ru-RU" dirty="0" err="1" smtClean="0"/>
              <a:t>заробляв</a:t>
            </a:r>
            <a:r>
              <a:rPr lang="ru-RU" dirty="0" smtClean="0"/>
              <a:t> сам. Продавали усе,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можна</a:t>
            </a:r>
            <a:r>
              <a:rPr lang="ru-RU" dirty="0" smtClean="0"/>
              <a:t> </a:t>
            </a:r>
            <a:r>
              <a:rPr lang="ru-RU" dirty="0" err="1" smtClean="0"/>
              <a:t>було</a:t>
            </a:r>
            <a:r>
              <a:rPr lang="ru-RU" dirty="0" smtClean="0"/>
              <a:t> </a:t>
            </a:r>
            <a:r>
              <a:rPr lang="ru-RU" dirty="0" err="1" smtClean="0"/>
              <a:t>продати</a:t>
            </a:r>
            <a:r>
              <a:rPr lang="ru-RU" dirty="0" smtClean="0"/>
              <a:t>: </a:t>
            </a:r>
            <a:r>
              <a:rPr lang="ru-RU" dirty="0" err="1" smtClean="0"/>
              <a:t>речі</a:t>
            </a:r>
            <a:r>
              <a:rPr lang="ru-RU" dirty="0" smtClean="0"/>
              <a:t>, </a:t>
            </a:r>
            <a:r>
              <a:rPr lang="ru-RU" dirty="0" err="1" smtClean="0"/>
              <a:t>нехитрий</a:t>
            </a:r>
            <a:r>
              <a:rPr lang="ru-RU" dirty="0" smtClean="0"/>
              <a:t> скарб, </a:t>
            </a:r>
            <a:r>
              <a:rPr lang="ru-RU" dirty="0" err="1" smtClean="0"/>
              <a:t>кухонне</a:t>
            </a:r>
            <a:r>
              <a:rPr lang="ru-RU" dirty="0" smtClean="0"/>
              <a:t> </a:t>
            </a:r>
            <a:r>
              <a:rPr lang="ru-RU" dirty="0" err="1" smtClean="0"/>
              <a:t>начиння</a:t>
            </a:r>
            <a:r>
              <a:rPr lang="ru-RU" dirty="0" smtClean="0"/>
              <a:t>. Дорожили </a:t>
            </a:r>
            <a:r>
              <a:rPr lang="ru-RU" dirty="0" err="1" smtClean="0"/>
              <a:t>тільки</a:t>
            </a:r>
            <a:r>
              <a:rPr lang="ru-RU" dirty="0" smtClean="0"/>
              <a:t> </a:t>
            </a:r>
            <a:r>
              <a:rPr lang="ru-RU" dirty="0" err="1" smtClean="0"/>
              <a:t>бібліотекою</a:t>
            </a:r>
            <a:r>
              <a:rPr lang="en-US" dirty="0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7"/>
            <a:ext cx="4143404" cy="6015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00034" y="6215082"/>
            <a:ext cx="37925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Леся </a:t>
            </a:r>
            <a:r>
              <a:rPr lang="ru-RU" dirty="0" err="1" smtClean="0"/>
              <a:t>Українка</a:t>
            </a:r>
            <a:r>
              <a:rPr lang="ru-RU" dirty="0" smtClean="0"/>
              <a:t> в </a:t>
            </a:r>
            <a:r>
              <a:rPr lang="ru-RU" dirty="0" err="1" smtClean="0"/>
              <a:t>Криму</a:t>
            </a:r>
            <a:r>
              <a:rPr lang="ru-RU" dirty="0" smtClean="0"/>
              <a:t>. Фото 1897 р.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429256" y="1000108"/>
            <a:ext cx="314324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Леся </a:t>
            </a:r>
            <a:r>
              <a:rPr lang="ru-RU" dirty="0" err="1" smtClean="0"/>
              <a:t>лікувалася</a:t>
            </a:r>
            <a:r>
              <a:rPr lang="ru-RU" dirty="0" smtClean="0"/>
              <a:t> в </a:t>
            </a:r>
            <a:r>
              <a:rPr lang="ru-RU" dirty="0" err="1" smtClean="0"/>
              <a:t>Єгипті</a:t>
            </a:r>
            <a:r>
              <a:rPr lang="ru-RU" dirty="0" smtClean="0"/>
              <a:t> та </a:t>
            </a:r>
            <a:r>
              <a:rPr lang="ru-RU" dirty="0" err="1" smtClean="0"/>
              <a:t>Греції</a:t>
            </a:r>
            <a:r>
              <a:rPr lang="ru-RU" dirty="0" smtClean="0"/>
              <a:t>, у </a:t>
            </a:r>
            <a:r>
              <a:rPr lang="ru-RU" dirty="0" err="1" smtClean="0"/>
              <a:t>Німеччині</a:t>
            </a:r>
            <a:r>
              <a:rPr lang="ru-RU" dirty="0" smtClean="0"/>
              <a:t> </a:t>
            </a:r>
            <a:r>
              <a:rPr lang="ru-RU" dirty="0" err="1" smtClean="0"/>
              <a:t>й</a:t>
            </a:r>
            <a:r>
              <a:rPr lang="ru-RU" dirty="0" smtClean="0"/>
              <a:t> </a:t>
            </a:r>
            <a:r>
              <a:rPr lang="ru-RU" dirty="0" err="1" smtClean="0"/>
              <a:t>Австрії</a:t>
            </a:r>
            <a:r>
              <a:rPr lang="ru-RU" dirty="0" smtClean="0"/>
              <a:t>. Усе </a:t>
            </a:r>
            <a:r>
              <a:rPr lang="ru-RU" dirty="0" err="1" smtClean="0"/>
              <a:t>було</a:t>
            </a:r>
            <a:r>
              <a:rPr lang="ru-RU" dirty="0" smtClean="0"/>
              <a:t> </a:t>
            </a:r>
            <a:r>
              <a:rPr lang="ru-RU" dirty="0" err="1" smtClean="0"/>
              <a:t>марно</a:t>
            </a:r>
            <a:r>
              <a:rPr lang="ru-RU" dirty="0" smtClean="0"/>
              <a:t>. До </a:t>
            </a:r>
            <a:r>
              <a:rPr lang="ru-RU" dirty="0" err="1" smtClean="0"/>
              <a:t>процесу</a:t>
            </a:r>
            <a:r>
              <a:rPr lang="ru-RU" dirty="0" smtClean="0"/>
              <a:t> </a:t>
            </a:r>
            <a:r>
              <a:rPr lang="ru-RU" dirty="0" err="1" smtClean="0"/>
              <a:t>кісткового</a:t>
            </a:r>
            <a:r>
              <a:rPr lang="ru-RU" dirty="0" smtClean="0"/>
              <a:t> </a:t>
            </a:r>
            <a:r>
              <a:rPr lang="ru-RU" dirty="0" err="1" smtClean="0"/>
              <a:t>туберкульозу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загострився</a:t>
            </a:r>
            <a:r>
              <a:rPr lang="ru-RU" dirty="0" smtClean="0"/>
              <a:t>, </a:t>
            </a:r>
            <a:r>
              <a:rPr lang="ru-RU" dirty="0" err="1" smtClean="0"/>
              <a:t>додалася</a:t>
            </a:r>
            <a:r>
              <a:rPr lang="ru-RU" dirty="0" smtClean="0"/>
              <a:t> </a:t>
            </a:r>
            <a:r>
              <a:rPr lang="ru-RU" dirty="0" err="1" smtClean="0"/>
              <a:t>невиліковна</a:t>
            </a:r>
            <a:r>
              <a:rPr lang="ru-RU" dirty="0" smtClean="0"/>
              <a:t> хвороба </a:t>
            </a:r>
            <a:r>
              <a:rPr lang="ru-RU" dirty="0" err="1" smtClean="0"/>
              <a:t>бруньок</a:t>
            </a:r>
            <a:r>
              <a:rPr lang="ru-RU" dirty="0" smtClean="0"/>
              <a:t>. Вона померла в м. </a:t>
            </a:r>
            <a:r>
              <a:rPr lang="ru-RU" dirty="0" err="1" smtClean="0"/>
              <a:t>Сурамі</a:t>
            </a:r>
            <a:r>
              <a:rPr lang="ru-RU" dirty="0" smtClean="0"/>
              <a:t> (</a:t>
            </a:r>
            <a:r>
              <a:rPr lang="ru-RU" dirty="0" err="1" smtClean="0"/>
              <a:t>Грузія</a:t>
            </a:r>
            <a:r>
              <a:rPr lang="ru-RU" dirty="0" smtClean="0"/>
              <a:t>) </a:t>
            </a:r>
            <a:r>
              <a:rPr lang="ru-RU" dirty="0" err="1" smtClean="0"/>
              <a:t>першого</a:t>
            </a:r>
            <a:r>
              <a:rPr lang="ru-RU" dirty="0" smtClean="0"/>
              <a:t> </a:t>
            </a:r>
            <a:r>
              <a:rPr lang="ru-RU" dirty="0" err="1" smtClean="0"/>
              <a:t>серпня</a:t>
            </a:r>
            <a:r>
              <a:rPr lang="ru-RU" dirty="0" smtClean="0"/>
              <a:t> 1913 року. </a:t>
            </a:r>
            <a:r>
              <a:rPr lang="ru-RU" dirty="0" err="1" smtClean="0"/>
              <a:t>Полетіла</a:t>
            </a:r>
            <a:r>
              <a:rPr lang="ru-RU" dirty="0" smtClean="0"/>
              <a:t> "на </a:t>
            </a:r>
            <a:r>
              <a:rPr lang="ru-RU" dirty="0" err="1" smtClean="0"/>
              <a:t>крилах</a:t>
            </a:r>
            <a:r>
              <a:rPr lang="ru-RU" dirty="0" smtClean="0"/>
              <a:t> </a:t>
            </a:r>
            <a:r>
              <a:rPr lang="ru-RU" dirty="0" err="1" smtClean="0"/>
              <a:t>пісні</a:t>
            </a:r>
            <a:r>
              <a:rPr lang="ru-RU" dirty="0" smtClean="0"/>
              <a:t>". </a:t>
            </a:r>
            <a:r>
              <a:rPr lang="ru-RU" dirty="0" err="1" smtClean="0"/>
              <a:t>Здійснилася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давня</a:t>
            </a:r>
            <a:r>
              <a:rPr lang="ru-RU" dirty="0" smtClean="0"/>
              <a:t> </a:t>
            </a:r>
            <a:r>
              <a:rPr lang="ru-RU" dirty="0" err="1" smtClean="0"/>
              <a:t>мрія</a:t>
            </a:r>
            <a:r>
              <a:rPr lang="ru-RU" dirty="0" smtClean="0"/>
              <a:t>: вона </a:t>
            </a:r>
            <a:r>
              <a:rPr lang="ru-RU" dirty="0" err="1" smtClean="0"/>
              <a:t>завжди</a:t>
            </a:r>
            <a:r>
              <a:rPr lang="ru-RU" dirty="0" smtClean="0"/>
              <a:t> </a:t>
            </a:r>
            <a:r>
              <a:rPr lang="ru-RU" dirty="0" err="1" smtClean="0"/>
              <a:t>хотіла</a:t>
            </a:r>
            <a:r>
              <a:rPr lang="ru-RU" dirty="0" smtClean="0"/>
              <a:t> </a:t>
            </a:r>
            <a:r>
              <a:rPr lang="ru-RU" dirty="0" err="1" smtClean="0"/>
              <a:t>поторкати</a:t>
            </a:r>
            <a:r>
              <a:rPr lang="ru-RU" dirty="0" smtClean="0"/>
              <a:t> руками хмари...</a:t>
            </a:r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4196268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429256" y="5357826"/>
            <a:ext cx="30003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/>
              <a:t>Олена</a:t>
            </a:r>
            <a:r>
              <a:rPr lang="ru-RU" dirty="0" smtClean="0"/>
              <a:t> </a:t>
            </a:r>
            <a:r>
              <a:rPr lang="ru-RU" dirty="0" err="1" smtClean="0"/>
              <a:t>Пчілка</a:t>
            </a:r>
            <a:r>
              <a:rPr lang="ru-RU" dirty="0" smtClean="0"/>
              <a:t> та Леся </a:t>
            </a:r>
            <a:r>
              <a:rPr lang="ru-RU" dirty="0" err="1" smtClean="0"/>
              <a:t>Українка</a:t>
            </a:r>
            <a:r>
              <a:rPr lang="ru-RU" dirty="0" smtClean="0"/>
              <a:t> (</a:t>
            </a:r>
            <a:r>
              <a:rPr lang="ru-RU" dirty="0" err="1" smtClean="0"/>
              <a:t>праворуч</a:t>
            </a:r>
            <a:r>
              <a:rPr lang="ru-RU" dirty="0" smtClean="0"/>
              <a:t>). Ялта (</a:t>
            </a:r>
            <a:r>
              <a:rPr lang="ru-RU" dirty="0" err="1" smtClean="0"/>
              <a:t>Крим</a:t>
            </a:r>
            <a:r>
              <a:rPr lang="ru-RU" dirty="0" smtClean="0"/>
              <a:t>). Фото </a:t>
            </a:r>
            <a:r>
              <a:rPr lang="ru-RU" dirty="0" err="1" smtClean="0"/>
              <a:t>грудня</a:t>
            </a:r>
            <a:r>
              <a:rPr lang="ru-RU" dirty="0" smtClean="0"/>
              <a:t> 1897 – </a:t>
            </a:r>
            <a:r>
              <a:rPr lang="ru-RU" dirty="0" err="1" smtClean="0"/>
              <a:t>січня</a:t>
            </a:r>
            <a:r>
              <a:rPr lang="ru-RU" dirty="0" smtClean="0"/>
              <a:t> 1898 р. </a:t>
            </a: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214290"/>
            <a:ext cx="7643866" cy="644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143076" y="5934670"/>
            <a:ext cx="7000924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err="1" smtClean="0"/>
              <a:t>Верхній</a:t>
            </a:r>
            <a:r>
              <a:rPr lang="ru-RU" dirty="0" smtClean="0"/>
              <a:t> ряд : </a:t>
            </a:r>
            <a:r>
              <a:rPr lang="ru-RU" dirty="0" err="1" smtClean="0"/>
              <a:t>Ізидора</a:t>
            </a:r>
            <a:r>
              <a:rPr lang="ru-RU" dirty="0" smtClean="0"/>
              <a:t> Косач, О.П.Драгоманов, Ольга Косач;</a:t>
            </a:r>
            <a:br>
              <a:rPr lang="ru-RU" dirty="0" smtClean="0"/>
            </a:br>
            <a:r>
              <a:rPr lang="ru-RU" dirty="0" err="1" smtClean="0"/>
              <a:t>нижній</a:t>
            </a:r>
            <a:r>
              <a:rPr lang="ru-RU" dirty="0" smtClean="0"/>
              <a:t> ряд : </a:t>
            </a:r>
            <a:r>
              <a:rPr lang="ru-RU" dirty="0" err="1" smtClean="0"/>
              <a:t>Олена</a:t>
            </a:r>
            <a:r>
              <a:rPr lang="ru-RU" dirty="0" smtClean="0"/>
              <a:t> </a:t>
            </a:r>
            <a:r>
              <a:rPr lang="ru-RU" dirty="0" err="1" smtClean="0"/>
              <a:t>Пчілка</a:t>
            </a:r>
            <a:r>
              <a:rPr lang="ru-RU" dirty="0" smtClean="0"/>
              <a:t>, Леся </a:t>
            </a:r>
            <a:r>
              <a:rPr lang="ru-RU" dirty="0" err="1" smtClean="0"/>
              <a:t>Українка</a:t>
            </a:r>
            <a:r>
              <a:rPr lang="ru-RU" dirty="0" smtClean="0"/>
              <a:t>, </a:t>
            </a:r>
            <a:r>
              <a:rPr lang="ru-RU" dirty="0" err="1" smtClean="0"/>
              <a:t>С.К.Мержинський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Фото 8 (20) </a:t>
            </a:r>
            <a:r>
              <a:rPr lang="ru-RU" dirty="0" err="1" smtClean="0"/>
              <a:t>липня</a:t>
            </a:r>
            <a:r>
              <a:rPr lang="ru-RU" dirty="0" smtClean="0"/>
              <a:t> 1898 р. </a:t>
            </a:r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4516668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286380" y="5429264"/>
            <a:ext cx="33575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/>
              <a:t>І.Труш</a:t>
            </a:r>
            <a:r>
              <a:rPr lang="ru-RU" dirty="0" smtClean="0"/>
              <a:t>. Портрет </a:t>
            </a:r>
            <a:r>
              <a:rPr lang="ru-RU" dirty="0" err="1" smtClean="0"/>
              <a:t>Лесі</a:t>
            </a:r>
            <a:r>
              <a:rPr lang="ru-RU" dirty="0" smtClean="0"/>
              <a:t> </a:t>
            </a:r>
            <a:r>
              <a:rPr lang="ru-RU" dirty="0" err="1" smtClean="0"/>
              <a:t>Українки</a:t>
            </a:r>
            <a:r>
              <a:rPr lang="ru-RU" dirty="0" smtClean="0"/>
              <a:t>. 1900 р. Холст, </a:t>
            </a:r>
            <a:r>
              <a:rPr lang="ru-RU" dirty="0" err="1" smtClean="0"/>
              <a:t>олія</a:t>
            </a:r>
            <a:r>
              <a:rPr lang="ru-RU" dirty="0" smtClean="0"/>
              <a:t>. </a:t>
            </a:r>
            <a:r>
              <a:rPr lang="ru-RU" dirty="0" err="1" smtClean="0"/>
              <a:t>Національний</a:t>
            </a:r>
            <a:r>
              <a:rPr lang="ru-RU" dirty="0" smtClean="0"/>
              <a:t> </a:t>
            </a:r>
            <a:r>
              <a:rPr lang="ru-RU" dirty="0" err="1" smtClean="0"/>
              <a:t>художній</a:t>
            </a:r>
            <a:r>
              <a:rPr lang="ru-RU" dirty="0" smtClean="0"/>
              <a:t> музей </a:t>
            </a:r>
            <a:r>
              <a:rPr lang="ru-RU" dirty="0" err="1" smtClean="0"/>
              <a:t>України</a:t>
            </a:r>
            <a:r>
              <a:rPr lang="ru-RU" dirty="0" smtClean="0"/>
              <a:t> (</a:t>
            </a:r>
            <a:r>
              <a:rPr lang="ru-RU" dirty="0" err="1" smtClean="0"/>
              <a:t>Київ</a:t>
            </a:r>
            <a:r>
              <a:rPr lang="ru-RU" dirty="0" smtClean="0"/>
              <a:t>) </a:t>
            </a:r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3817469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714876" y="5786454"/>
            <a:ext cx="41434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Леся </a:t>
            </a:r>
            <a:r>
              <a:rPr lang="ru-RU" dirty="0" err="1" smtClean="0"/>
              <a:t>Українка</a:t>
            </a:r>
            <a:r>
              <a:rPr lang="ru-RU" dirty="0" smtClean="0"/>
              <a:t> (</a:t>
            </a:r>
            <a:r>
              <a:rPr lang="ru-RU" dirty="0" err="1" smtClean="0"/>
              <a:t>ліворуч</a:t>
            </a:r>
            <a:r>
              <a:rPr lang="ru-RU" dirty="0" smtClean="0"/>
              <a:t>) </a:t>
            </a:r>
            <a:r>
              <a:rPr lang="ru-RU" dirty="0" err="1" smtClean="0"/>
              <a:t>і</a:t>
            </a:r>
            <a:r>
              <a:rPr lang="ru-RU" dirty="0" smtClean="0"/>
              <a:t> Ольга </a:t>
            </a:r>
            <a:r>
              <a:rPr lang="ru-RU" dirty="0" err="1" smtClean="0"/>
              <a:t>Кобилянська</a:t>
            </a:r>
            <a:r>
              <a:rPr lang="ru-RU" dirty="0" smtClean="0"/>
              <a:t>. </a:t>
            </a:r>
            <a:r>
              <a:rPr lang="ru-RU" dirty="0" err="1" smtClean="0"/>
              <a:t>Чернівці</a:t>
            </a:r>
            <a:r>
              <a:rPr lang="ru-RU" dirty="0" smtClean="0"/>
              <a:t>. Фото 1901 р.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19" y="214290"/>
            <a:ext cx="4506219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5857884" y="5715016"/>
            <a:ext cx="22906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Леся </a:t>
            </a:r>
            <a:r>
              <a:rPr lang="ru-RU" dirty="0" err="1" smtClean="0"/>
              <a:t>Українка</a:t>
            </a:r>
            <a:r>
              <a:rPr lang="ru-RU" dirty="0" smtClean="0"/>
              <a:t>. Сан-Ремо (?). Фото 190</a:t>
            </a:r>
            <a:r>
              <a:rPr lang="en-US" dirty="0" smtClean="0"/>
              <a:t>2</a:t>
            </a:r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4468446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143504" y="3995678"/>
            <a:ext cx="40004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/>
              <a:t>Група</a:t>
            </a:r>
            <a:r>
              <a:rPr lang="ru-RU" dirty="0" smtClean="0"/>
              <a:t> </a:t>
            </a:r>
            <a:r>
              <a:rPr lang="ru-RU" dirty="0" err="1" smtClean="0"/>
              <a:t>українських</a:t>
            </a:r>
            <a:r>
              <a:rPr lang="ru-RU" dirty="0" smtClean="0"/>
              <a:t> </a:t>
            </a:r>
            <a:r>
              <a:rPr lang="ru-RU" dirty="0" err="1" smtClean="0"/>
              <a:t>письменників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зібрались</a:t>
            </a:r>
            <a:r>
              <a:rPr lang="ru-RU" dirty="0" smtClean="0"/>
              <a:t> у </a:t>
            </a:r>
            <a:r>
              <a:rPr lang="ru-RU" dirty="0" err="1" smtClean="0"/>
              <a:t>Полтаві</a:t>
            </a:r>
            <a:r>
              <a:rPr lang="ru-RU" dirty="0" smtClean="0"/>
              <a:t> на </a:t>
            </a:r>
            <a:r>
              <a:rPr lang="ru-RU" dirty="0" err="1" smtClean="0"/>
              <a:t>відкритті</a:t>
            </a:r>
            <a:r>
              <a:rPr lang="ru-RU" dirty="0" smtClean="0"/>
              <a:t> </a:t>
            </a:r>
            <a:r>
              <a:rPr lang="ru-RU" dirty="0" err="1" smtClean="0"/>
              <a:t>пам’ятника</a:t>
            </a:r>
            <a:r>
              <a:rPr lang="ru-RU" dirty="0" smtClean="0"/>
              <a:t> </a:t>
            </a:r>
            <a:r>
              <a:rPr lang="ru-RU" dirty="0" err="1" smtClean="0"/>
              <a:t>І.П.Котляревському</a:t>
            </a:r>
            <a:r>
              <a:rPr lang="ru-RU" dirty="0" smtClean="0"/>
              <a:t>. Фото 1903 р. </a:t>
            </a:r>
          </a:p>
          <a:p>
            <a:pPr algn="ctr"/>
            <a:r>
              <a:rPr lang="ru-RU" dirty="0" err="1" smtClean="0"/>
              <a:t>Передній</a:t>
            </a:r>
            <a:r>
              <a:rPr lang="ru-RU" dirty="0" smtClean="0"/>
              <a:t> ряд (</a:t>
            </a:r>
            <a:r>
              <a:rPr lang="ru-RU" dirty="0" err="1" smtClean="0"/>
              <a:t>зліва</a:t>
            </a:r>
            <a:r>
              <a:rPr lang="ru-RU" dirty="0" smtClean="0"/>
              <a:t> направо) : Михайло </a:t>
            </a:r>
            <a:r>
              <a:rPr lang="ru-RU" dirty="0" err="1" smtClean="0"/>
              <a:t>Коцюбинський</a:t>
            </a:r>
            <a:r>
              <a:rPr lang="ru-RU" dirty="0" smtClean="0"/>
              <a:t>, Леся </a:t>
            </a:r>
            <a:r>
              <a:rPr lang="ru-RU" dirty="0" err="1" smtClean="0"/>
              <a:t>Українка</a:t>
            </a:r>
            <a:r>
              <a:rPr lang="ru-RU" dirty="0" smtClean="0"/>
              <a:t>, </a:t>
            </a:r>
            <a:r>
              <a:rPr lang="ru-RU" dirty="0" err="1" smtClean="0"/>
              <a:t>Гнат</a:t>
            </a:r>
            <a:r>
              <a:rPr lang="ru-RU" dirty="0" smtClean="0"/>
              <a:t> Хоткевич; </a:t>
            </a:r>
            <a:r>
              <a:rPr lang="ru-RU" dirty="0" err="1" smtClean="0"/>
              <a:t>задній</a:t>
            </a:r>
            <a:r>
              <a:rPr lang="ru-RU" dirty="0" smtClean="0"/>
              <a:t> ряд : Василь </a:t>
            </a:r>
            <a:r>
              <a:rPr lang="ru-RU" dirty="0" err="1" smtClean="0"/>
              <a:t>Стефаник</a:t>
            </a:r>
            <a:r>
              <a:rPr lang="ru-RU" dirty="0" smtClean="0"/>
              <a:t>, </a:t>
            </a:r>
            <a:r>
              <a:rPr lang="ru-RU" dirty="0" err="1" smtClean="0"/>
              <a:t>Олена</a:t>
            </a:r>
            <a:r>
              <a:rPr lang="ru-RU" dirty="0" smtClean="0"/>
              <a:t> </a:t>
            </a:r>
            <a:r>
              <a:rPr lang="ru-RU" dirty="0" err="1" smtClean="0"/>
              <a:t>Пчілка</a:t>
            </a:r>
            <a:r>
              <a:rPr lang="ru-RU" dirty="0" smtClean="0"/>
              <a:t>, Михайло </a:t>
            </a:r>
            <a:r>
              <a:rPr lang="ru-RU" dirty="0" err="1" smtClean="0"/>
              <a:t>Старицький</a:t>
            </a:r>
            <a:r>
              <a:rPr lang="ru-RU" dirty="0" smtClean="0"/>
              <a:t>, </a:t>
            </a:r>
            <a:r>
              <a:rPr lang="ru-RU" dirty="0" err="1" smtClean="0"/>
              <a:t>Володимир</a:t>
            </a:r>
            <a:r>
              <a:rPr lang="ru-RU" dirty="0" smtClean="0"/>
              <a:t> </a:t>
            </a:r>
            <a:r>
              <a:rPr lang="ru-RU" dirty="0" err="1" smtClean="0"/>
              <a:t>Самійленко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679839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572000" y="6211669"/>
            <a:ext cx="4572000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 smtClean="0"/>
              <a:t>Леся </a:t>
            </a:r>
            <a:r>
              <a:rPr lang="ru-RU" dirty="0" err="1" smtClean="0"/>
              <a:t>Українка</a:t>
            </a:r>
            <a:r>
              <a:rPr lang="ru-RU" dirty="0" smtClean="0"/>
              <a:t> (</a:t>
            </a:r>
            <a:r>
              <a:rPr lang="ru-RU" dirty="0" err="1" smtClean="0"/>
              <a:t>зліва</a:t>
            </a:r>
            <a:r>
              <a:rPr lang="ru-RU" dirty="0" smtClean="0"/>
              <a:t>) та </a:t>
            </a:r>
            <a:r>
              <a:rPr lang="ru-RU" dirty="0" err="1" smtClean="0"/>
              <a:t>Олена</a:t>
            </a:r>
            <a:r>
              <a:rPr lang="ru-RU" dirty="0" smtClean="0"/>
              <a:t> </a:t>
            </a:r>
            <a:r>
              <a:rPr lang="ru-RU" dirty="0" err="1" smtClean="0"/>
              <a:t>Пчілка</a:t>
            </a:r>
            <a:r>
              <a:rPr lang="ru-RU" dirty="0" smtClean="0"/>
              <a:t> </a:t>
            </a:r>
            <a:r>
              <a:rPr lang="ru-RU" dirty="0" err="1" smtClean="0"/>
              <a:t>серед</a:t>
            </a:r>
            <a:r>
              <a:rPr lang="ru-RU" dirty="0" smtClean="0"/>
              <a:t> </a:t>
            </a:r>
            <a:r>
              <a:rPr lang="ru-RU" dirty="0" err="1" smtClean="0"/>
              <a:t>знайомих</a:t>
            </a:r>
            <a:r>
              <a:rPr lang="ru-RU" dirty="0" smtClean="0"/>
              <a:t>. </a:t>
            </a:r>
            <a:r>
              <a:rPr lang="ru-RU" dirty="0" err="1" smtClean="0"/>
              <a:t>Зелений</a:t>
            </a:r>
            <a:r>
              <a:rPr lang="ru-RU" dirty="0" smtClean="0"/>
              <a:t> Гай. Фото 1904..1905 </a:t>
            </a:r>
            <a:r>
              <a:rPr lang="ru-RU" dirty="0" err="1" smtClean="0"/>
              <a:t>рр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М. Павлик у </a:t>
            </a:r>
            <a:r>
              <a:rPr lang="ru-RU" sz="3600" dirty="0" err="1" smtClean="0"/>
              <a:t>листі</a:t>
            </a:r>
            <a:r>
              <a:rPr lang="ru-RU" sz="3600" dirty="0" smtClean="0"/>
              <a:t> до М. </a:t>
            </a:r>
            <a:r>
              <a:rPr lang="ru-RU" sz="3600" dirty="0" err="1" smtClean="0"/>
              <a:t>Драгоманова</a:t>
            </a:r>
            <a:r>
              <a:rPr lang="ru-RU" sz="3600" dirty="0" smtClean="0"/>
              <a:t> </a:t>
            </a:r>
            <a:r>
              <a:rPr lang="ru-RU" sz="3600" dirty="0" err="1" smtClean="0"/>
              <a:t>дає</a:t>
            </a:r>
            <a:r>
              <a:rPr lang="ru-RU" sz="3600" dirty="0" smtClean="0"/>
              <a:t> характеристику </a:t>
            </a:r>
            <a:r>
              <a:rPr lang="ru-RU" sz="3600" dirty="0" err="1" smtClean="0"/>
              <a:t>Лесі</a:t>
            </a:r>
            <a:r>
              <a:rPr lang="ru-RU" sz="3600" dirty="0" smtClean="0"/>
              <a:t> </a:t>
            </a:r>
            <a:r>
              <a:rPr lang="ru-RU" sz="3600" dirty="0" err="1" smtClean="0"/>
              <a:t>Українки</a:t>
            </a:r>
            <a:r>
              <a:rPr lang="ru-RU" sz="3600" dirty="0" smtClean="0"/>
              <a:t> у </a:t>
            </a:r>
            <a:r>
              <a:rPr lang="ru-RU" sz="3600" dirty="0" err="1" smtClean="0"/>
              <a:t>зв’язку</a:t>
            </a:r>
            <a:r>
              <a:rPr lang="ru-RU" sz="3600" dirty="0" smtClean="0"/>
              <a:t> </a:t>
            </a:r>
            <a:r>
              <a:rPr lang="ru-RU" sz="3600" dirty="0" err="1" smtClean="0"/>
              <a:t>з</a:t>
            </a:r>
            <a:r>
              <a:rPr lang="ru-RU" sz="3600" dirty="0" smtClean="0"/>
              <a:t> </a:t>
            </a:r>
            <a:r>
              <a:rPr lang="ru-RU" sz="3600" dirty="0" err="1" smtClean="0"/>
              <a:t>надрукуванням</a:t>
            </a:r>
            <a:r>
              <a:rPr lang="ru-RU" sz="3600" dirty="0" smtClean="0"/>
              <a:t> </a:t>
            </a:r>
            <a:r>
              <a:rPr lang="ru-RU" sz="3600" dirty="0" err="1" smtClean="0"/>
              <a:t>її</a:t>
            </a:r>
            <a:r>
              <a:rPr lang="ru-RU" sz="3600" dirty="0" smtClean="0"/>
              <a:t> </a:t>
            </a:r>
            <a:r>
              <a:rPr lang="ru-RU" sz="3600" dirty="0" err="1" smtClean="0"/>
              <a:t>поезій</a:t>
            </a:r>
            <a:r>
              <a:rPr lang="ru-RU" sz="3600" dirty="0" smtClean="0"/>
              <a:t> в </a:t>
            </a:r>
            <a:r>
              <a:rPr lang="ru-RU" sz="3600" dirty="0" err="1" smtClean="0"/>
              <a:t>альманасі</a:t>
            </a:r>
            <a:r>
              <a:rPr lang="ru-RU" sz="3600" dirty="0" smtClean="0"/>
              <a:t> «Перший </a:t>
            </a:r>
            <a:r>
              <a:rPr lang="ru-RU" sz="3600" dirty="0" err="1" smtClean="0"/>
              <a:t>вінок</a:t>
            </a:r>
            <a:r>
              <a:rPr lang="ru-RU" sz="3600" dirty="0" smtClean="0"/>
              <a:t>». М. Павлик </a:t>
            </a:r>
            <a:r>
              <a:rPr lang="ru-RU" sz="3600" dirty="0" err="1" smtClean="0"/>
              <a:t>відзначає</a:t>
            </a:r>
            <a:r>
              <a:rPr lang="ru-RU" sz="3600" dirty="0" smtClean="0"/>
              <a:t>, </a:t>
            </a:r>
            <a:r>
              <a:rPr lang="ru-RU" sz="3600" dirty="0" err="1" smtClean="0"/>
              <a:t>що</a:t>
            </a:r>
            <a:r>
              <a:rPr lang="ru-RU" sz="3600" dirty="0" smtClean="0"/>
              <a:t> Леся </a:t>
            </a:r>
            <a:r>
              <a:rPr lang="ru-RU" sz="3600" dirty="0" err="1" smtClean="0"/>
              <a:t>Українка</a:t>
            </a:r>
            <a:r>
              <a:rPr lang="ru-RU" sz="3600" dirty="0" smtClean="0"/>
              <a:t> «</a:t>
            </a:r>
            <a:r>
              <a:rPr lang="ru-RU" sz="3600" dirty="0" err="1" smtClean="0"/>
              <a:t>має</a:t>
            </a:r>
            <a:r>
              <a:rPr lang="ru-RU" sz="3600" dirty="0" smtClean="0"/>
              <a:t> до </a:t>
            </a:r>
            <a:r>
              <a:rPr lang="ru-RU" sz="3600" dirty="0" err="1" smtClean="0"/>
              <a:t>віршів</a:t>
            </a:r>
            <a:r>
              <a:rPr lang="ru-RU" sz="3600" dirty="0" smtClean="0"/>
              <a:t> </a:t>
            </a:r>
            <a:r>
              <a:rPr lang="ru-RU" sz="3600" dirty="0" err="1" smtClean="0"/>
              <a:t>справжній</a:t>
            </a:r>
            <a:r>
              <a:rPr lang="ru-RU" sz="3600" dirty="0" smtClean="0"/>
              <a:t> талант, </a:t>
            </a:r>
            <a:r>
              <a:rPr lang="ru-RU" sz="3600" dirty="0" err="1" smtClean="0"/>
              <a:t>якби</a:t>
            </a:r>
            <a:r>
              <a:rPr lang="ru-RU" sz="3600" dirty="0" smtClean="0"/>
              <a:t> </a:t>
            </a:r>
            <a:r>
              <a:rPr lang="ru-RU" sz="3600" dirty="0" err="1" smtClean="0"/>
              <a:t>тільки</a:t>
            </a:r>
            <a:r>
              <a:rPr lang="ru-RU" sz="3600" dirty="0" smtClean="0"/>
              <a:t> </a:t>
            </a:r>
            <a:r>
              <a:rPr lang="ru-RU" sz="3600" dirty="0" err="1" smtClean="0"/>
              <a:t>й</a:t>
            </a:r>
            <a:r>
              <a:rPr lang="ru-RU" sz="3600" dirty="0" smtClean="0"/>
              <a:t> вона </a:t>
            </a:r>
            <a:r>
              <a:rPr lang="ru-RU" sz="3600" dirty="0" err="1" smtClean="0"/>
              <a:t>вибилася</a:t>
            </a:r>
            <a:r>
              <a:rPr lang="ru-RU" sz="3600" dirty="0" smtClean="0"/>
              <a:t> </a:t>
            </a:r>
            <a:r>
              <a:rPr lang="ru-RU" sz="3600" dirty="0" err="1" smtClean="0"/>
              <a:t>з</a:t>
            </a:r>
            <a:r>
              <a:rPr lang="ru-RU" sz="3600" dirty="0" smtClean="0"/>
              <a:t> </a:t>
            </a:r>
            <a:r>
              <a:rPr lang="ru-RU" sz="3600" dirty="0" err="1" smtClean="0"/>
              <a:t>русалочного</a:t>
            </a:r>
            <a:r>
              <a:rPr lang="ru-RU" sz="3600" dirty="0" smtClean="0"/>
              <a:t> </a:t>
            </a:r>
            <a:r>
              <a:rPr lang="ru-RU" sz="3600" dirty="0" err="1" smtClean="0"/>
              <a:t>світу</a:t>
            </a:r>
            <a:r>
              <a:rPr lang="ru-RU" sz="3600" dirty="0" smtClean="0"/>
              <a:t> на </a:t>
            </a:r>
            <a:r>
              <a:rPr lang="ru-RU" sz="3600" dirty="0" err="1" smtClean="0"/>
              <a:t>світ</a:t>
            </a:r>
            <a:r>
              <a:rPr lang="ru-RU" sz="3600" dirty="0" smtClean="0"/>
              <a:t> </a:t>
            </a:r>
            <a:r>
              <a:rPr lang="ru-RU" sz="3600" dirty="0" err="1" smtClean="0"/>
              <a:t>соціальний</a:t>
            </a:r>
            <a:r>
              <a:rPr lang="ru-RU" sz="3600" dirty="0" smtClean="0"/>
              <a:t>»</a:t>
            </a:r>
            <a:endParaRPr lang="ru-RU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1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3512964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57158" y="5643578"/>
            <a:ext cx="30003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Петро Антонович Косач,</a:t>
            </a:r>
            <a:br>
              <a:rPr lang="ru-RU" dirty="0" smtClean="0"/>
            </a:br>
            <a:r>
              <a:rPr lang="ru-RU" dirty="0" err="1" smtClean="0"/>
              <a:t>батько</a:t>
            </a:r>
            <a:r>
              <a:rPr lang="ru-RU" dirty="0" smtClean="0"/>
              <a:t> </a:t>
            </a:r>
            <a:r>
              <a:rPr lang="ru-RU" dirty="0" err="1" smtClean="0"/>
              <a:t>Лесі</a:t>
            </a:r>
            <a:r>
              <a:rPr lang="ru-RU" dirty="0" smtClean="0"/>
              <a:t> </a:t>
            </a:r>
            <a:r>
              <a:rPr lang="ru-RU" dirty="0" err="1" smtClean="0"/>
              <a:t>Українки</a:t>
            </a:r>
            <a:r>
              <a:rPr lang="ru-RU" dirty="0" smtClean="0"/>
              <a:t>. Фото початку 1890-х </a:t>
            </a:r>
            <a:r>
              <a:rPr lang="ru-RU" dirty="0" err="1" smtClean="0"/>
              <a:t>рр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357166"/>
            <a:ext cx="3500462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5000628" y="5429264"/>
            <a:ext cx="41433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Олена</a:t>
            </a:r>
            <a:r>
              <a:rPr lang="ru-RU" dirty="0" smtClean="0"/>
              <a:t> </a:t>
            </a:r>
            <a:r>
              <a:rPr lang="ru-RU" dirty="0" err="1" smtClean="0"/>
              <a:t>Петрівна</a:t>
            </a:r>
            <a:r>
              <a:rPr lang="ru-RU" dirty="0" smtClean="0"/>
              <a:t> Косач (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Драгоманових</a:t>
            </a:r>
            <a:r>
              <a:rPr lang="ru-RU" dirty="0" smtClean="0"/>
              <a:t>),</a:t>
            </a:r>
            <a:br>
              <a:rPr lang="ru-RU" dirty="0" smtClean="0"/>
            </a:br>
            <a:r>
              <a:rPr lang="ru-RU" dirty="0" err="1" smtClean="0"/>
              <a:t>мати</a:t>
            </a:r>
            <a:r>
              <a:rPr lang="ru-RU" dirty="0" smtClean="0"/>
              <a:t> </a:t>
            </a:r>
            <a:r>
              <a:rPr lang="ru-RU" dirty="0" err="1" smtClean="0"/>
              <a:t>Лесі</a:t>
            </a:r>
            <a:r>
              <a:rPr lang="ru-RU" dirty="0" smtClean="0"/>
              <a:t> </a:t>
            </a:r>
            <a:r>
              <a:rPr lang="ru-RU" dirty="0" err="1" smtClean="0"/>
              <a:t>Українки</a:t>
            </a:r>
            <a:r>
              <a:rPr lang="ru-RU" dirty="0" smtClean="0"/>
              <a:t>; </a:t>
            </a:r>
            <a:r>
              <a:rPr lang="ru-RU" dirty="0" err="1" smtClean="0"/>
              <a:t>літературний</a:t>
            </a:r>
            <a:r>
              <a:rPr lang="ru-RU" dirty="0" smtClean="0"/>
              <a:t> </a:t>
            </a:r>
            <a:r>
              <a:rPr lang="ru-RU" dirty="0" err="1" smtClean="0"/>
              <a:t>псевдонім</a:t>
            </a:r>
            <a:r>
              <a:rPr lang="ru-RU" dirty="0" smtClean="0"/>
              <a:t> – </a:t>
            </a:r>
            <a:r>
              <a:rPr lang="ru-RU" dirty="0" err="1" smtClean="0"/>
              <a:t>Олена</a:t>
            </a:r>
            <a:r>
              <a:rPr lang="ru-RU" dirty="0" smtClean="0"/>
              <a:t> </a:t>
            </a:r>
            <a:r>
              <a:rPr lang="ru-RU" dirty="0" err="1" smtClean="0"/>
              <a:t>Пчілка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7358114" cy="6383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357686" y="5715016"/>
            <a:ext cx="4572000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dirty="0" err="1" smtClean="0"/>
              <a:t>А.Б.Шимановський</a:t>
            </a:r>
            <a:r>
              <a:rPr lang="ru-RU" dirty="0" smtClean="0"/>
              <a:t>, Леся </a:t>
            </a:r>
            <a:r>
              <a:rPr lang="ru-RU" dirty="0" err="1" smtClean="0"/>
              <a:t>Українка</a:t>
            </a:r>
            <a:r>
              <a:rPr lang="ru-RU" dirty="0" smtClean="0"/>
              <a:t>, П.А.Косач, </a:t>
            </a:r>
            <a:r>
              <a:rPr lang="ru-RU" dirty="0" err="1" smtClean="0"/>
              <a:t>Олена</a:t>
            </a:r>
            <a:r>
              <a:rPr lang="ru-RU" dirty="0" smtClean="0"/>
              <a:t> </a:t>
            </a:r>
            <a:r>
              <a:rPr lang="ru-RU" dirty="0" err="1" smtClean="0"/>
              <a:t>Пчілка</a:t>
            </a:r>
            <a:r>
              <a:rPr lang="ru-RU" dirty="0" smtClean="0"/>
              <a:t>, </a:t>
            </a:r>
            <a:r>
              <a:rPr lang="ru-RU" dirty="0" err="1" smtClean="0"/>
              <a:t>Л.Ф.Петерсон</a:t>
            </a:r>
            <a:r>
              <a:rPr lang="ru-RU" dirty="0" smtClean="0"/>
              <a:t>. </a:t>
            </a:r>
            <a:r>
              <a:rPr lang="ru-RU" dirty="0" err="1" smtClean="0"/>
              <a:t>Колодяжне</a:t>
            </a:r>
            <a:r>
              <a:rPr lang="ru-RU" dirty="0" smtClean="0"/>
              <a:t>. Фото 1905 р. </a:t>
            </a:r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66"/>
            <a:ext cx="8021108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357686" y="6000768"/>
            <a:ext cx="4572000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dirty="0" smtClean="0"/>
              <a:t>Леся </a:t>
            </a:r>
            <a:r>
              <a:rPr lang="ru-RU" dirty="0" err="1" smtClean="0"/>
              <a:t>Українка</a:t>
            </a:r>
            <a:r>
              <a:rPr lang="ru-RU" dirty="0" smtClean="0"/>
              <a:t>. </a:t>
            </a:r>
            <a:r>
              <a:rPr lang="ru-RU" dirty="0" err="1" smtClean="0"/>
              <a:t>Київ</a:t>
            </a:r>
            <a:r>
              <a:rPr lang="ru-RU" dirty="0" smtClean="0"/>
              <a:t>. Фото 11 (24) </a:t>
            </a:r>
            <a:r>
              <a:rPr lang="ru-RU" dirty="0" err="1" smtClean="0"/>
              <a:t>травня</a:t>
            </a:r>
            <a:r>
              <a:rPr lang="ru-RU" dirty="0" smtClean="0"/>
              <a:t> 1913 р. </a:t>
            </a:r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215106"/>
          </a:xfrm>
        </p:spPr>
        <p:txBody>
          <a:bodyPr>
            <a:normAutofit lnSpcReduction="10000"/>
          </a:bodyPr>
          <a:lstStyle/>
          <a:p>
            <a:pPr algn="ctr"/>
            <a:endParaRPr lang="ru-RU" dirty="0" smtClean="0"/>
          </a:p>
          <a:p>
            <a:pPr algn="ctr"/>
            <a:r>
              <a:rPr lang="ru-RU" dirty="0" err="1" smtClean="0"/>
              <a:t>Останній</a:t>
            </a:r>
            <a:r>
              <a:rPr lang="ru-RU" dirty="0" smtClean="0"/>
              <a:t> </a:t>
            </a:r>
            <a:r>
              <a:rPr lang="ru-RU" dirty="0" err="1" smtClean="0"/>
              <a:t>відомий</a:t>
            </a:r>
            <a:r>
              <a:rPr lang="ru-RU" dirty="0" smtClean="0"/>
              <a:t> автограф </a:t>
            </a:r>
            <a:r>
              <a:rPr lang="ru-RU" dirty="0" err="1" smtClean="0"/>
              <a:t>поетеси</a:t>
            </a:r>
            <a:r>
              <a:rPr lang="ru-RU" dirty="0" smtClean="0"/>
              <a:t>: «</a:t>
            </a:r>
            <a:r>
              <a:rPr lang="ru-RU" dirty="0" err="1" smtClean="0"/>
              <a:t>Цілую</a:t>
            </a:r>
            <a:r>
              <a:rPr lang="ru-RU" dirty="0" smtClean="0"/>
              <a:t>. </a:t>
            </a:r>
            <a:r>
              <a:rPr lang="ru-RU" dirty="0" err="1" smtClean="0"/>
              <a:t>Пишіть</a:t>
            </a:r>
            <a:r>
              <a:rPr lang="ru-RU" dirty="0" smtClean="0"/>
              <a:t> на </a:t>
            </a:r>
            <a:r>
              <a:rPr lang="ru-RU" dirty="0" err="1" smtClean="0"/>
              <a:t>Кутаїс</a:t>
            </a:r>
            <a:r>
              <a:rPr lang="ru-RU" dirty="0" smtClean="0"/>
              <a:t>, нам </a:t>
            </a:r>
            <a:r>
              <a:rPr lang="ru-RU" dirty="0" err="1" smtClean="0"/>
              <a:t>Квітка</a:t>
            </a:r>
            <a:r>
              <a:rPr lang="ru-RU" dirty="0" smtClean="0"/>
              <a:t> </a:t>
            </a:r>
            <a:r>
              <a:rPr lang="ru-RU" dirty="0" err="1" smtClean="0"/>
              <a:t>привезе</a:t>
            </a:r>
            <a:r>
              <a:rPr lang="ru-RU" dirty="0" smtClean="0"/>
              <a:t> </a:t>
            </a:r>
            <a:r>
              <a:rPr lang="ru-RU" dirty="0" err="1" smtClean="0"/>
              <a:t>сюди</a:t>
            </a:r>
            <a:r>
              <a:rPr lang="ru-RU" dirty="0" smtClean="0"/>
              <a:t>. Леся» (Дописка в </a:t>
            </a:r>
            <a:r>
              <a:rPr lang="ru-RU" dirty="0" err="1" smtClean="0"/>
              <a:t>листі</a:t>
            </a:r>
            <a:r>
              <a:rPr lang="ru-RU" dirty="0" smtClean="0"/>
              <a:t> </a:t>
            </a:r>
            <a:r>
              <a:rPr lang="ru-RU" dirty="0" err="1" smtClean="0"/>
              <a:t>сестри</a:t>
            </a:r>
            <a:r>
              <a:rPr lang="ru-RU" dirty="0" smtClean="0"/>
              <a:t> </a:t>
            </a:r>
            <a:r>
              <a:rPr lang="ru-RU" dirty="0" err="1" smtClean="0"/>
              <a:t>Ісидори</a:t>
            </a:r>
            <a:r>
              <a:rPr lang="ru-RU" dirty="0" smtClean="0"/>
              <a:t> до </a:t>
            </a:r>
            <a:r>
              <a:rPr lang="ru-RU" dirty="0" err="1" smtClean="0"/>
              <a:t>сестри</a:t>
            </a:r>
            <a:r>
              <a:rPr lang="ru-RU" dirty="0" smtClean="0"/>
              <a:t> Ольги). 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err="1" smtClean="0"/>
              <a:t>Між</a:t>
            </a:r>
            <a:r>
              <a:rPr lang="ru-RU" dirty="0" smtClean="0"/>
              <a:t> </a:t>
            </a:r>
            <a:r>
              <a:rPr lang="ru-RU" dirty="0" err="1" smtClean="0"/>
              <a:t>першою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другою годинами </a:t>
            </a:r>
            <a:r>
              <a:rPr lang="ru-RU" dirty="0" err="1" smtClean="0"/>
              <a:t>ночі</a:t>
            </a:r>
            <a:r>
              <a:rPr lang="ru-RU" dirty="0" smtClean="0"/>
              <a:t> померла в </a:t>
            </a:r>
            <a:r>
              <a:rPr lang="ru-RU" dirty="0" err="1" smtClean="0"/>
              <a:t>Сурамі</a:t>
            </a:r>
            <a:r>
              <a:rPr lang="ru-RU" dirty="0" smtClean="0"/>
              <a:t> (</a:t>
            </a:r>
            <a:r>
              <a:rPr lang="ru-RU" dirty="0" err="1" smtClean="0"/>
              <a:t>Грузія</a:t>
            </a:r>
            <a:r>
              <a:rPr lang="ru-RU" dirty="0" smtClean="0"/>
              <a:t>) Леся </a:t>
            </a:r>
            <a:r>
              <a:rPr lang="ru-RU" dirty="0" err="1" smtClean="0"/>
              <a:t>Українка</a:t>
            </a:r>
            <a:r>
              <a:rPr lang="ru-RU" dirty="0" smtClean="0"/>
              <a:t> (Лариса </a:t>
            </a:r>
            <a:r>
              <a:rPr lang="ru-RU" dirty="0" err="1" smtClean="0"/>
              <a:t>Петрівна</a:t>
            </a:r>
            <a:r>
              <a:rPr lang="ru-RU" dirty="0" smtClean="0"/>
              <a:t> </a:t>
            </a:r>
            <a:r>
              <a:rPr lang="ru-RU" dirty="0" err="1" smtClean="0"/>
              <a:t>Косач-Квітка</a:t>
            </a:r>
            <a:r>
              <a:rPr lang="ru-RU" dirty="0" smtClean="0"/>
              <a:t>). </a:t>
            </a:r>
            <a:r>
              <a:rPr lang="ru-RU" dirty="0" err="1" smtClean="0"/>
              <a:t>Олена</a:t>
            </a:r>
            <a:r>
              <a:rPr lang="ru-RU" dirty="0" smtClean="0"/>
              <a:t> </a:t>
            </a:r>
            <a:r>
              <a:rPr lang="ru-RU" dirty="0" err="1" smtClean="0"/>
              <a:t>Пчілка</a:t>
            </a:r>
            <a:r>
              <a:rPr lang="ru-RU" dirty="0" smtClean="0"/>
              <a:t> </a:t>
            </a:r>
            <a:r>
              <a:rPr lang="ru-RU" dirty="0" err="1" smtClean="0"/>
              <a:t>надіслала</a:t>
            </a:r>
            <a:r>
              <a:rPr lang="ru-RU" dirty="0" smtClean="0"/>
              <a:t> </a:t>
            </a:r>
            <a:r>
              <a:rPr lang="ru-RU" dirty="0" err="1" smtClean="0"/>
              <a:t>телеграму</a:t>
            </a:r>
            <a:r>
              <a:rPr lang="ru-RU" dirty="0" smtClean="0"/>
              <a:t> до </a:t>
            </a:r>
            <a:r>
              <a:rPr lang="ru-RU" dirty="0" err="1" smtClean="0"/>
              <a:t>редакції</a:t>
            </a:r>
            <a:r>
              <a:rPr lang="ru-RU" dirty="0" smtClean="0"/>
              <a:t> </a:t>
            </a:r>
            <a:r>
              <a:rPr lang="ru-RU" dirty="0" err="1" smtClean="0"/>
              <a:t>газети</a:t>
            </a:r>
            <a:r>
              <a:rPr lang="ru-RU" dirty="0" smtClean="0"/>
              <a:t> «Рада» в </a:t>
            </a:r>
            <a:r>
              <a:rPr lang="ru-RU" dirty="0" err="1" smtClean="0"/>
              <a:t>Києві</a:t>
            </a:r>
            <a:r>
              <a:rPr lang="ru-RU" dirty="0" smtClean="0"/>
              <a:t>: </a:t>
            </a:r>
          </a:p>
          <a:p>
            <a:pPr algn="ctr"/>
            <a:r>
              <a:rPr lang="ru-RU" dirty="0" smtClean="0"/>
              <a:t>«Тяжко </a:t>
            </a:r>
            <a:r>
              <a:rPr lang="ru-RU" dirty="0" err="1" smtClean="0"/>
              <a:t>прибиті</a:t>
            </a:r>
            <a:r>
              <a:rPr lang="ru-RU" dirty="0" smtClean="0"/>
              <a:t> великим горем </a:t>
            </a:r>
            <a:r>
              <a:rPr lang="ru-RU" dirty="0" err="1" smtClean="0"/>
              <a:t>мати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інша</a:t>
            </a:r>
            <a:r>
              <a:rPr lang="ru-RU" dirty="0" smtClean="0"/>
              <a:t> родина </a:t>
            </a:r>
            <a:r>
              <a:rPr lang="ru-RU" dirty="0" err="1" smtClean="0"/>
              <a:t>посилають</a:t>
            </a:r>
            <a:r>
              <a:rPr lang="ru-RU" dirty="0" smtClean="0"/>
              <a:t> </a:t>
            </a:r>
            <a:r>
              <a:rPr lang="ru-RU" dirty="0" err="1" smtClean="0"/>
              <a:t>звістку</a:t>
            </a:r>
            <a:r>
              <a:rPr lang="ru-RU" dirty="0" smtClean="0"/>
              <a:t> на </a:t>
            </a:r>
            <a:r>
              <a:rPr lang="ru-RU" dirty="0" err="1" smtClean="0"/>
              <a:t>Україну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19-го </a:t>
            </a:r>
            <a:r>
              <a:rPr lang="ru-RU" dirty="0" err="1" smtClean="0"/>
              <a:t>іюля</a:t>
            </a:r>
            <a:r>
              <a:rPr lang="ru-RU" dirty="0" smtClean="0"/>
              <a:t>, </a:t>
            </a:r>
            <a:r>
              <a:rPr lang="ru-RU" dirty="0" err="1" smtClean="0"/>
              <a:t>вдосвіта</a:t>
            </a:r>
            <a:r>
              <a:rPr lang="ru-RU" dirty="0" smtClean="0"/>
              <a:t>, померла на </a:t>
            </a:r>
            <a:r>
              <a:rPr lang="ru-RU" dirty="0" err="1" smtClean="0"/>
              <a:t>Кавказі</a:t>
            </a:r>
            <a:r>
              <a:rPr lang="ru-RU" dirty="0" smtClean="0"/>
              <a:t>, в </a:t>
            </a:r>
            <a:r>
              <a:rPr lang="ru-RU" dirty="0" err="1" smtClean="0"/>
              <a:t>Сурамі</a:t>
            </a:r>
            <a:r>
              <a:rPr lang="ru-RU" dirty="0" smtClean="0"/>
              <a:t>, Леся </a:t>
            </a:r>
            <a:r>
              <a:rPr lang="ru-RU" dirty="0" err="1" smtClean="0"/>
              <a:t>Українка</a:t>
            </a:r>
            <a:r>
              <a:rPr lang="ru-RU" dirty="0" smtClean="0"/>
              <a:t> (Лариса </a:t>
            </a:r>
            <a:r>
              <a:rPr lang="ru-RU" dirty="0" err="1" smtClean="0"/>
              <a:t>Квітка</a:t>
            </a:r>
            <a:r>
              <a:rPr lang="ru-RU" dirty="0" smtClean="0"/>
              <a:t>, </a:t>
            </a:r>
            <a:r>
              <a:rPr lang="ru-RU" dirty="0" err="1" smtClean="0"/>
              <a:t>уроджена</a:t>
            </a:r>
            <a:r>
              <a:rPr lang="ru-RU" dirty="0" smtClean="0"/>
              <a:t> </a:t>
            </a:r>
            <a:r>
              <a:rPr lang="ru-RU" dirty="0" err="1" smtClean="0"/>
              <a:t>Косачівна</a:t>
            </a:r>
            <a:r>
              <a:rPr lang="ru-RU" dirty="0" smtClean="0"/>
              <a:t>). </a:t>
            </a:r>
            <a:r>
              <a:rPr lang="ru-RU" dirty="0" err="1" smtClean="0"/>
              <a:t>Поховають</a:t>
            </a:r>
            <a:r>
              <a:rPr lang="ru-RU" dirty="0" smtClean="0"/>
              <a:t> у </a:t>
            </a:r>
            <a:r>
              <a:rPr lang="ru-RU" dirty="0" err="1" smtClean="0"/>
              <a:t>Києві</a:t>
            </a:r>
            <a:r>
              <a:rPr lang="ru-RU" dirty="0" smtClean="0"/>
              <a:t>» (</a:t>
            </a:r>
            <a:r>
              <a:rPr lang="ru-RU" dirty="0" err="1" smtClean="0"/>
              <a:t>Документи</a:t>
            </a:r>
            <a:r>
              <a:rPr lang="ru-RU" dirty="0" smtClean="0"/>
              <a:t>, с. 241). 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 </a:t>
            </a:r>
            <a:r>
              <a:rPr lang="ru-RU" dirty="0" err="1" smtClean="0"/>
              <a:t>Полетіла</a:t>
            </a:r>
            <a:r>
              <a:rPr lang="ru-RU" dirty="0" smtClean="0"/>
              <a:t> "на </a:t>
            </a:r>
            <a:r>
              <a:rPr lang="ru-RU" dirty="0" err="1" smtClean="0"/>
              <a:t>крилах</a:t>
            </a:r>
            <a:r>
              <a:rPr lang="ru-RU" dirty="0" smtClean="0"/>
              <a:t> </a:t>
            </a:r>
            <a:r>
              <a:rPr lang="ru-RU" dirty="0" err="1" smtClean="0"/>
              <a:t>пісні</a:t>
            </a:r>
            <a:r>
              <a:rPr lang="ru-RU" dirty="0" smtClean="0"/>
              <a:t>". </a:t>
            </a:r>
            <a:r>
              <a:rPr lang="ru-RU" dirty="0" err="1" smtClean="0"/>
              <a:t>Здійснилася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давня</a:t>
            </a:r>
            <a:r>
              <a:rPr lang="ru-RU" dirty="0" smtClean="0"/>
              <a:t> </a:t>
            </a:r>
            <a:r>
              <a:rPr lang="ru-RU" dirty="0" err="1" smtClean="0"/>
              <a:t>мрія</a:t>
            </a:r>
            <a:r>
              <a:rPr lang="ru-RU" dirty="0" smtClean="0"/>
              <a:t>: вона </a:t>
            </a:r>
            <a:r>
              <a:rPr lang="ru-RU" dirty="0" err="1" smtClean="0"/>
              <a:t>завжди</a:t>
            </a:r>
            <a:r>
              <a:rPr lang="ru-RU" dirty="0" smtClean="0"/>
              <a:t> </a:t>
            </a:r>
            <a:r>
              <a:rPr lang="ru-RU" dirty="0" err="1" smtClean="0"/>
              <a:t>хотіла</a:t>
            </a:r>
            <a:r>
              <a:rPr lang="ru-RU" dirty="0" smtClean="0"/>
              <a:t> </a:t>
            </a:r>
            <a:r>
              <a:rPr lang="ru-RU" dirty="0" err="1" smtClean="0"/>
              <a:t>поторкати</a:t>
            </a:r>
            <a:r>
              <a:rPr lang="ru-RU" dirty="0" smtClean="0"/>
              <a:t> руками хмари...</a:t>
            </a:r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Arxiv\Зображення\2008-04-27-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4929204" cy="657227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214942" y="428604"/>
            <a:ext cx="350043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Загальний</a:t>
            </a:r>
            <a:r>
              <a:rPr lang="ru-RU" dirty="0" smtClean="0"/>
              <a:t> </a:t>
            </a:r>
            <a:r>
              <a:rPr lang="ru-RU" dirty="0" err="1" smtClean="0"/>
              <a:t>вигляд</a:t>
            </a:r>
            <a:r>
              <a:rPr lang="ru-RU" dirty="0" smtClean="0"/>
              <a:t> </a:t>
            </a:r>
            <a:r>
              <a:rPr lang="ru-RU" dirty="0" err="1" smtClean="0"/>
              <a:t>могили</a:t>
            </a:r>
            <a:r>
              <a:rPr lang="ru-RU" dirty="0" smtClean="0"/>
              <a:t> </a:t>
            </a:r>
            <a:r>
              <a:rPr lang="ru-RU" dirty="0" err="1" smtClean="0"/>
              <a:t>Лесі</a:t>
            </a:r>
            <a:r>
              <a:rPr lang="ru-RU" dirty="0" smtClean="0"/>
              <a:t> </a:t>
            </a:r>
            <a:r>
              <a:rPr lang="ru-RU" dirty="0" err="1" smtClean="0"/>
              <a:t>Українки</a:t>
            </a:r>
            <a:r>
              <a:rPr lang="ru-RU" dirty="0" smtClean="0"/>
              <a:t> та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родичів</a:t>
            </a:r>
            <a:r>
              <a:rPr lang="ru-RU" dirty="0" smtClean="0"/>
              <a:t> на старому Байковому </a:t>
            </a:r>
            <a:r>
              <a:rPr lang="ru-RU" dirty="0" err="1" smtClean="0"/>
              <a:t>цвинтарі</a:t>
            </a:r>
            <a:r>
              <a:rPr lang="ru-RU" dirty="0" smtClean="0"/>
              <a:t> в </a:t>
            </a:r>
            <a:r>
              <a:rPr lang="ru-RU" dirty="0" err="1" smtClean="0"/>
              <a:t>Києві</a:t>
            </a:r>
            <a:r>
              <a:rPr lang="ru-RU" dirty="0" smtClean="0"/>
              <a:t> </a:t>
            </a:r>
          </a:p>
          <a:p>
            <a:pPr algn="ctr"/>
            <a:r>
              <a:rPr lang="ru-RU" dirty="0" smtClean="0"/>
              <a:t>Фото </a:t>
            </a:r>
            <a:r>
              <a:rPr lang="ru-RU" dirty="0" err="1" smtClean="0"/>
              <a:t>М.І.Жарких</a:t>
            </a:r>
            <a:r>
              <a:rPr lang="ru-RU" dirty="0" smtClean="0"/>
              <a:t>, 27 </a:t>
            </a:r>
            <a:r>
              <a:rPr lang="ru-RU" dirty="0" err="1" smtClean="0"/>
              <a:t>квітня</a:t>
            </a:r>
            <a:r>
              <a:rPr lang="ru-RU" dirty="0" smtClean="0"/>
              <a:t> 2008 р. На Байковому </a:t>
            </a:r>
            <a:r>
              <a:rPr lang="ru-RU" dirty="0" err="1" smtClean="0"/>
              <a:t>цвинтарі</a:t>
            </a:r>
            <a:r>
              <a:rPr lang="ru-RU" dirty="0" smtClean="0"/>
              <a:t>, як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взагалі</a:t>
            </a:r>
            <a:r>
              <a:rPr lang="ru-RU" dirty="0" smtClean="0"/>
              <a:t> в </a:t>
            </a:r>
            <a:r>
              <a:rPr lang="ru-RU" dirty="0" err="1" smtClean="0"/>
              <a:t>Києві</a:t>
            </a:r>
            <a:r>
              <a:rPr lang="ru-RU" dirty="0" smtClean="0"/>
              <a:t>, </a:t>
            </a:r>
            <a:r>
              <a:rPr lang="ru-RU" dirty="0" err="1" smtClean="0"/>
              <a:t>немає</a:t>
            </a:r>
            <a:r>
              <a:rPr lang="ru-RU" dirty="0" smtClean="0"/>
              <a:t> </a:t>
            </a:r>
            <a:r>
              <a:rPr lang="ru-RU" dirty="0" err="1" smtClean="0"/>
              <a:t>звичаю</a:t>
            </a:r>
            <a:r>
              <a:rPr lang="ru-RU" dirty="0" smtClean="0"/>
              <a:t> </a:t>
            </a:r>
            <a:r>
              <a:rPr lang="ru-RU" dirty="0" err="1" smtClean="0"/>
              <a:t>будувати</a:t>
            </a:r>
            <a:r>
              <a:rPr lang="ru-RU" dirty="0" smtClean="0"/>
              <a:t> </a:t>
            </a:r>
            <a:r>
              <a:rPr lang="ru-RU" dirty="0" err="1" smtClean="0"/>
              <a:t>родинні</a:t>
            </a:r>
            <a:r>
              <a:rPr lang="ru-RU" dirty="0" smtClean="0"/>
              <a:t> </a:t>
            </a:r>
            <a:r>
              <a:rPr lang="ru-RU" dirty="0" err="1" smtClean="0"/>
              <a:t>гробівці</a:t>
            </a:r>
            <a:r>
              <a:rPr lang="ru-RU" dirty="0" smtClean="0"/>
              <a:t>; </a:t>
            </a:r>
            <a:r>
              <a:rPr lang="ru-RU" dirty="0" err="1" smtClean="0"/>
              <a:t>натомість</a:t>
            </a:r>
            <a:r>
              <a:rPr lang="ru-RU" dirty="0" smtClean="0"/>
              <a:t> </a:t>
            </a:r>
            <a:r>
              <a:rPr lang="ru-RU" dirty="0" err="1" smtClean="0"/>
              <a:t>практикуються</a:t>
            </a:r>
            <a:r>
              <a:rPr lang="ru-RU" dirty="0" smtClean="0"/>
              <a:t> </a:t>
            </a:r>
            <a:r>
              <a:rPr lang="ru-RU" dirty="0" err="1" smtClean="0"/>
              <a:t>додаткові</a:t>
            </a:r>
            <a:r>
              <a:rPr lang="ru-RU" dirty="0" smtClean="0"/>
              <a:t> </a:t>
            </a:r>
            <a:r>
              <a:rPr lang="ru-RU" dirty="0" err="1" smtClean="0"/>
              <a:t>поховання</a:t>
            </a:r>
            <a:r>
              <a:rPr lang="ru-RU" dirty="0" smtClean="0"/>
              <a:t> </a:t>
            </a:r>
            <a:r>
              <a:rPr lang="ru-RU" dirty="0" err="1" smtClean="0"/>
              <a:t>родичів</a:t>
            </a:r>
            <a:r>
              <a:rPr lang="ru-RU" dirty="0" smtClean="0"/>
              <a:t> </a:t>
            </a:r>
            <a:r>
              <a:rPr lang="ru-RU" dirty="0" err="1" smtClean="0"/>
              <a:t>поблизу</a:t>
            </a:r>
            <a:r>
              <a:rPr lang="ru-RU" dirty="0" smtClean="0"/>
              <a:t> </a:t>
            </a:r>
            <a:r>
              <a:rPr lang="ru-RU" dirty="0" err="1" smtClean="0"/>
              <a:t>вже</a:t>
            </a:r>
            <a:r>
              <a:rPr lang="ru-RU" dirty="0" smtClean="0"/>
              <a:t> </a:t>
            </a:r>
            <a:r>
              <a:rPr lang="ru-RU" dirty="0" err="1" smtClean="0"/>
              <a:t>існуючих</a:t>
            </a:r>
            <a:r>
              <a:rPr lang="ru-RU" dirty="0" smtClean="0"/>
              <a:t> могил. </a:t>
            </a:r>
            <a:r>
              <a:rPr lang="ru-RU" dirty="0" err="1" smtClean="0"/>
              <a:t>Спільна</a:t>
            </a:r>
            <a:r>
              <a:rPr lang="ru-RU" dirty="0" smtClean="0"/>
              <a:t> огорожа </a:t>
            </a:r>
            <a:r>
              <a:rPr lang="ru-RU" dirty="0" err="1" smtClean="0"/>
              <a:t>охоплює</a:t>
            </a:r>
            <a:r>
              <a:rPr lang="ru-RU" dirty="0" smtClean="0"/>
              <a:t> </a:t>
            </a:r>
            <a:r>
              <a:rPr lang="ru-RU" dirty="0" err="1" smtClean="0"/>
              <a:t>надгробки</a:t>
            </a:r>
            <a:r>
              <a:rPr lang="ru-RU" dirty="0" smtClean="0"/>
              <a:t> </a:t>
            </a:r>
            <a:r>
              <a:rPr lang="ru-RU" dirty="0" err="1" smtClean="0"/>
              <a:t>Михайла</a:t>
            </a:r>
            <a:r>
              <a:rPr lang="ru-RU" dirty="0" smtClean="0"/>
              <a:t> Косача, брата </a:t>
            </a:r>
            <a:r>
              <a:rPr lang="ru-RU" dirty="0" err="1" smtClean="0"/>
              <a:t>Лесі</a:t>
            </a:r>
            <a:r>
              <a:rPr lang="ru-RU" dirty="0" smtClean="0"/>
              <a:t> </a:t>
            </a:r>
            <a:r>
              <a:rPr lang="ru-RU" dirty="0" err="1" smtClean="0"/>
              <a:t>Українки</a:t>
            </a:r>
            <a:r>
              <a:rPr lang="ru-RU" dirty="0" smtClean="0"/>
              <a:t> (на фото – в </a:t>
            </a:r>
            <a:r>
              <a:rPr lang="ru-RU" dirty="0" err="1" smtClean="0"/>
              <a:t>ближньому</a:t>
            </a:r>
            <a:r>
              <a:rPr lang="ru-RU" dirty="0" smtClean="0"/>
              <a:t> </a:t>
            </a:r>
            <a:r>
              <a:rPr lang="ru-RU" dirty="0" err="1" smtClean="0"/>
              <a:t>куті</a:t>
            </a:r>
            <a:r>
              <a:rPr lang="ru-RU" dirty="0" smtClean="0"/>
              <a:t> </a:t>
            </a:r>
            <a:r>
              <a:rPr lang="ru-RU" dirty="0" err="1" smtClean="0"/>
              <a:t>огорожі</a:t>
            </a:r>
            <a:r>
              <a:rPr lang="ru-RU" dirty="0" smtClean="0"/>
              <a:t>), Петра </a:t>
            </a:r>
            <a:r>
              <a:rPr lang="ru-RU" dirty="0" err="1" smtClean="0"/>
              <a:t>і</a:t>
            </a:r>
            <a:r>
              <a:rPr lang="ru-RU" dirty="0" smtClean="0"/>
              <a:t> Ольги </a:t>
            </a:r>
            <a:r>
              <a:rPr lang="ru-RU" dirty="0" err="1" smtClean="0"/>
              <a:t>Косачів</a:t>
            </a:r>
            <a:r>
              <a:rPr lang="ru-RU" dirty="0" smtClean="0"/>
              <a:t>, </a:t>
            </a:r>
            <a:r>
              <a:rPr lang="ru-RU" dirty="0" err="1" smtClean="0"/>
              <a:t>батьків</a:t>
            </a:r>
            <a:r>
              <a:rPr lang="ru-RU" dirty="0" smtClean="0"/>
              <a:t> </a:t>
            </a:r>
            <a:r>
              <a:rPr lang="ru-RU" dirty="0" err="1" smtClean="0"/>
              <a:t>Лесі</a:t>
            </a:r>
            <a:r>
              <a:rPr lang="ru-RU" dirty="0" smtClean="0"/>
              <a:t> </a:t>
            </a:r>
            <a:r>
              <a:rPr lang="ru-RU" dirty="0" err="1" smtClean="0"/>
              <a:t>Українки</a:t>
            </a:r>
            <a:r>
              <a:rPr lang="ru-RU" dirty="0" smtClean="0"/>
              <a:t> (на фото – </a:t>
            </a:r>
            <a:r>
              <a:rPr lang="ru-RU" dirty="0" err="1" smtClean="0"/>
              <a:t>дві</a:t>
            </a:r>
            <a:r>
              <a:rPr lang="ru-RU" dirty="0" smtClean="0"/>
              <a:t> добре </a:t>
            </a:r>
            <a:r>
              <a:rPr lang="ru-RU" dirty="0" err="1" smtClean="0"/>
              <a:t>освітлені</a:t>
            </a:r>
            <a:r>
              <a:rPr lang="ru-RU" dirty="0" smtClean="0"/>
              <a:t> </a:t>
            </a:r>
            <a:r>
              <a:rPr lang="ru-RU" dirty="0" err="1" smtClean="0"/>
              <a:t>плити</a:t>
            </a:r>
            <a:r>
              <a:rPr lang="ru-RU" dirty="0" smtClean="0"/>
              <a:t> за </a:t>
            </a:r>
            <a:r>
              <a:rPr lang="ru-RU" dirty="0" err="1" smtClean="0"/>
              <a:t>пам’ятником</a:t>
            </a:r>
            <a:r>
              <a:rPr lang="ru-RU" dirty="0" smtClean="0"/>
              <a:t>). Три </a:t>
            </a:r>
            <a:r>
              <a:rPr lang="ru-RU" dirty="0" err="1" smtClean="0"/>
              <a:t>однотипних</a:t>
            </a:r>
            <a:r>
              <a:rPr lang="ru-RU" dirty="0" smtClean="0"/>
              <a:t> </a:t>
            </a:r>
            <a:r>
              <a:rPr lang="ru-RU" dirty="0" err="1" smtClean="0"/>
              <a:t>плити</a:t>
            </a:r>
            <a:r>
              <a:rPr lang="ru-RU" dirty="0" smtClean="0"/>
              <a:t>, </a:t>
            </a:r>
            <a:r>
              <a:rPr lang="ru-RU" dirty="0" err="1" smtClean="0"/>
              <a:t>слід</a:t>
            </a:r>
            <a:r>
              <a:rPr lang="ru-RU" dirty="0" smtClean="0"/>
              <a:t> </a:t>
            </a:r>
            <a:r>
              <a:rPr lang="ru-RU" dirty="0" err="1" smtClean="0"/>
              <a:t>здогадуватись</a:t>
            </a:r>
            <a:r>
              <a:rPr lang="ru-RU" dirty="0" smtClean="0"/>
              <a:t>, </a:t>
            </a:r>
            <a:r>
              <a:rPr lang="ru-RU" dirty="0" err="1" smtClean="0"/>
              <a:t>виготовлено</a:t>
            </a:r>
            <a:r>
              <a:rPr lang="ru-RU" dirty="0" smtClean="0"/>
              <a:t> в 1939 р. </a:t>
            </a:r>
            <a:r>
              <a:rPr lang="ru-RU" dirty="0" err="1" smtClean="0"/>
              <a:t>під</a:t>
            </a:r>
            <a:r>
              <a:rPr lang="ru-RU" dirty="0" smtClean="0"/>
              <a:t> час </a:t>
            </a:r>
            <a:r>
              <a:rPr lang="ru-RU" dirty="0" err="1" smtClean="0"/>
              <a:t>встановлення</a:t>
            </a:r>
            <a:r>
              <a:rPr lang="ru-RU" dirty="0" smtClean="0"/>
              <a:t> </a:t>
            </a:r>
            <a:r>
              <a:rPr lang="ru-RU" dirty="0" err="1" smtClean="0"/>
              <a:t>пам’ятника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D:\Arxiv\Зображення\Укр. письменники\IMG_453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19" y="285728"/>
            <a:ext cx="4238655" cy="6357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Arxiv\Зображення\Укр. письменники\p1241486_t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572560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D:\Arxiv\Зображення\Укр. письменники\колодяжне-леся-українк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4134080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4809206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357818" y="6000768"/>
            <a:ext cx="335758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Памятник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Леси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Украинки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 на бульваре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Леси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Украинки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 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4561852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214942" y="5715016"/>
            <a:ext cx="32861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Кобзар</a:t>
            </a:r>
            <a:r>
              <a:rPr lang="ru-RU" dirty="0" smtClean="0"/>
              <a:t> </a:t>
            </a:r>
            <a:r>
              <a:rPr lang="ru-RU" dirty="0" err="1" smtClean="0">
                <a:hlinkClick r:id="rId3"/>
              </a:rPr>
              <a:t>Гнат</a:t>
            </a:r>
            <a:r>
              <a:rPr lang="ru-RU" dirty="0" smtClean="0">
                <a:hlinkClick r:id="rId3"/>
              </a:rPr>
              <a:t> Гончаренко</a:t>
            </a:r>
            <a:r>
              <a:rPr lang="ru-RU" dirty="0" smtClean="0"/>
              <a:t> та </a:t>
            </a:r>
            <a:r>
              <a:rPr lang="ru-RU" dirty="0" err="1" smtClean="0"/>
              <a:t>О.І.Бородай</a:t>
            </a:r>
            <a:r>
              <a:rPr lang="ru-RU" dirty="0" smtClean="0"/>
              <a:t>. Фото 1900-х </a:t>
            </a:r>
            <a:r>
              <a:rPr lang="ru-RU" dirty="0" err="1" smtClean="0"/>
              <a:t>рр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5063168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500694" y="5572140"/>
            <a:ext cx="34290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Варвара </a:t>
            </a:r>
            <a:r>
              <a:rPr lang="ru-RU" dirty="0" err="1" smtClean="0"/>
              <a:t>Василівна</a:t>
            </a:r>
            <a:r>
              <a:rPr lang="ru-RU" dirty="0" smtClean="0"/>
              <a:t> Дмитрук,</a:t>
            </a:r>
            <a:br>
              <a:rPr lang="ru-RU" dirty="0" smtClean="0"/>
            </a:b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якої</a:t>
            </a:r>
            <a:r>
              <a:rPr lang="ru-RU" dirty="0" smtClean="0"/>
              <a:t> Леся </a:t>
            </a:r>
            <a:r>
              <a:rPr lang="ru-RU" dirty="0" err="1" smtClean="0"/>
              <a:t>Українка</a:t>
            </a:r>
            <a:r>
              <a:rPr lang="ru-RU" dirty="0" smtClean="0"/>
              <a:t> </a:t>
            </a:r>
            <a:r>
              <a:rPr lang="ru-RU" dirty="0" err="1" smtClean="0"/>
              <a:t>записувала</a:t>
            </a:r>
            <a:r>
              <a:rPr lang="ru-RU" dirty="0" smtClean="0"/>
              <a:t> </a:t>
            </a:r>
            <a:r>
              <a:rPr lang="ru-RU" dirty="0" err="1" smtClean="0"/>
              <a:t>пісні</a:t>
            </a:r>
            <a:r>
              <a:rPr lang="ru-RU" dirty="0" smtClean="0"/>
              <a:t>. Фото 1953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/>
              <a:t>Леся </a:t>
            </a:r>
            <a:r>
              <a:rPr lang="ru-RU" dirty="0" err="1" smtClean="0"/>
              <a:t>Українка</a:t>
            </a:r>
            <a:r>
              <a:rPr lang="ru-RU" dirty="0" smtClean="0"/>
              <a:t> </a:t>
            </a:r>
            <a:r>
              <a:rPr lang="ru-RU" dirty="0" err="1" smtClean="0"/>
              <a:t>народилася</a:t>
            </a:r>
            <a:r>
              <a:rPr lang="ru-RU" dirty="0" smtClean="0"/>
              <a:t> 25 лютого 1871 року в м. </a:t>
            </a:r>
            <a:r>
              <a:rPr lang="ru-RU" dirty="0" err="1" smtClean="0"/>
              <a:t>Новоград-Волинському</a:t>
            </a:r>
            <a:r>
              <a:rPr lang="ru-RU" dirty="0" smtClean="0"/>
              <a:t>, у </a:t>
            </a:r>
            <a:r>
              <a:rPr lang="ru-RU" dirty="0" err="1" smtClean="0"/>
              <a:t>тій</a:t>
            </a:r>
            <a:r>
              <a:rPr lang="ru-RU" dirty="0" smtClean="0"/>
              <a:t> </a:t>
            </a:r>
            <a:r>
              <a:rPr lang="ru-RU" dirty="0" err="1" smtClean="0"/>
              <a:t>частині</a:t>
            </a:r>
            <a:r>
              <a:rPr lang="ru-RU" dirty="0" smtClean="0"/>
              <a:t> </a:t>
            </a:r>
            <a:r>
              <a:rPr lang="ru-RU" dirty="0" err="1" smtClean="0"/>
              <a:t>України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входила до складу </a:t>
            </a:r>
            <a:r>
              <a:rPr lang="ru-RU" dirty="0" err="1" smtClean="0"/>
              <a:t>Російської</a:t>
            </a:r>
            <a:r>
              <a:rPr lang="ru-RU" dirty="0" smtClean="0"/>
              <a:t> </a:t>
            </a:r>
            <a:r>
              <a:rPr lang="ru-RU" dirty="0" err="1" smtClean="0"/>
              <a:t>імперії.У</a:t>
            </a:r>
            <a:r>
              <a:rPr lang="ru-RU" dirty="0" smtClean="0"/>
              <a:t> </a:t>
            </a:r>
            <a:r>
              <a:rPr lang="ru-RU" dirty="0" err="1" smtClean="0"/>
              <a:t>родині</a:t>
            </a:r>
            <a:r>
              <a:rPr lang="ru-RU" dirty="0" smtClean="0"/>
              <a:t> не </a:t>
            </a:r>
            <a:r>
              <a:rPr lang="ru-RU" dirty="0" err="1" smtClean="0"/>
              <a:t>ворожій</a:t>
            </a:r>
            <a:r>
              <a:rPr lang="ru-RU" dirty="0" smtClean="0"/>
              <a:t> </a:t>
            </a:r>
            <a:r>
              <a:rPr lang="ru-RU" dirty="0" err="1" smtClean="0"/>
              <a:t>високим</a:t>
            </a:r>
            <a:r>
              <a:rPr lang="ru-RU" dirty="0" smtClean="0"/>
              <a:t> </a:t>
            </a:r>
            <a:r>
              <a:rPr lang="ru-RU" dirty="0" err="1" smtClean="0"/>
              <a:t>духовним</a:t>
            </a:r>
            <a:r>
              <a:rPr lang="ru-RU" dirty="0" smtClean="0"/>
              <a:t> </a:t>
            </a:r>
            <a:r>
              <a:rPr lang="ru-RU" dirty="0" err="1" smtClean="0"/>
              <a:t>інтересам</a:t>
            </a:r>
            <a:r>
              <a:rPr lang="ru-RU" dirty="0" smtClean="0"/>
              <a:t>: </a:t>
            </a:r>
            <a:r>
              <a:rPr lang="ru-RU" dirty="0" err="1" smtClean="0"/>
              <a:t>мати</a:t>
            </a:r>
            <a:r>
              <a:rPr lang="ru-RU" dirty="0" smtClean="0"/>
              <a:t> - </a:t>
            </a:r>
            <a:r>
              <a:rPr lang="ru-RU" dirty="0" err="1" smtClean="0"/>
              <a:t>письменниця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писала </a:t>
            </a:r>
            <a:r>
              <a:rPr lang="ru-RU" dirty="0" err="1" smtClean="0"/>
              <a:t>під</a:t>
            </a:r>
            <a:r>
              <a:rPr lang="ru-RU" dirty="0" smtClean="0"/>
              <a:t> </a:t>
            </a:r>
            <a:r>
              <a:rPr lang="ru-RU" dirty="0" err="1" smtClean="0"/>
              <a:t>псевдонімом</a:t>
            </a:r>
            <a:r>
              <a:rPr lang="ru-RU" dirty="0" smtClean="0"/>
              <a:t>: </a:t>
            </a:r>
            <a:r>
              <a:rPr lang="ru-RU" dirty="0" err="1" smtClean="0"/>
              <a:t>Олена</a:t>
            </a:r>
            <a:r>
              <a:rPr lang="ru-RU" dirty="0" smtClean="0"/>
              <a:t> </a:t>
            </a:r>
            <a:r>
              <a:rPr lang="ru-RU" dirty="0" err="1" smtClean="0"/>
              <a:t>Пчілка</a:t>
            </a:r>
            <a:r>
              <a:rPr lang="ru-RU" dirty="0" smtClean="0"/>
              <a:t> (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поезію</a:t>
            </a:r>
            <a:r>
              <a:rPr lang="ru-RU" dirty="0" smtClean="0"/>
              <a:t> та </a:t>
            </a:r>
            <a:r>
              <a:rPr lang="ru-RU" dirty="0" err="1" smtClean="0"/>
              <a:t>оповідання</a:t>
            </a:r>
            <a:r>
              <a:rPr lang="ru-RU" dirty="0" smtClean="0"/>
              <a:t> </a:t>
            </a:r>
            <a:r>
              <a:rPr lang="ru-RU" dirty="0" err="1" smtClean="0"/>
              <a:t>рідною</a:t>
            </a:r>
            <a:r>
              <a:rPr lang="ru-RU" dirty="0" smtClean="0"/>
              <a:t> </a:t>
            </a:r>
            <a:r>
              <a:rPr lang="ru-RU" dirty="0" err="1" smtClean="0"/>
              <a:t>мовою</a:t>
            </a:r>
            <a:r>
              <a:rPr lang="ru-RU" dirty="0" smtClean="0"/>
              <a:t> для </a:t>
            </a:r>
            <a:r>
              <a:rPr lang="ru-RU" dirty="0" err="1" smtClean="0"/>
              <a:t>дітей</a:t>
            </a:r>
            <a:r>
              <a:rPr lang="ru-RU" dirty="0" smtClean="0"/>
              <a:t>, добре знали на </a:t>
            </a:r>
            <a:r>
              <a:rPr lang="ru-RU" dirty="0" err="1" smtClean="0"/>
              <a:t>Україні</a:t>
            </a:r>
            <a:r>
              <a:rPr lang="ru-RU" dirty="0" smtClean="0"/>
              <a:t>), </a:t>
            </a:r>
            <a:r>
              <a:rPr lang="ru-RU" dirty="0" err="1" smtClean="0"/>
              <a:t>батько</a:t>
            </a:r>
            <a:r>
              <a:rPr lang="ru-RU" dirty="0" smtClean="0"/>
              <a:t> - </a:t>
            </a:r>
            <a:r>
              <a:rPr lang="ru-RU" dirty="0" err="1" smtClean="0"/>
              <a:t>високоосвічений</a:t>
            </a:r>
            <a:r>
              <a:rPr lang="ru-RU" dirty="0" smtClean="0"/>
              <a:t> </a:t>
            </a:r>
            <a:r>
              <a:rPr lang="ru-RU" dirty="0" err="1" smtClean="0"/>
              <a:t>поміщик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надзвичайно</a:t>
            </a:r>
            <a:r>
              <a:rPr lang="ru-RU" dirty="0" smtClean="0"/>
              <a:t> любив </a:t>
            </a:r>
            <a:r>
              <a:rPr lang="ru-RU" dirty="0" err="1" smtClean="0"/>
              <a:t>літературу</a:t>
            </a:r>
            <a:r>
              <a:rPr lang="ru-RU" dirty="0" smtClean="0"/>
              <a:t> та </a:t>
            </a:r>
            <a:r>
              <a:rPr lang="ru-RU" dirty="0" err="1" smtClean="0"/>
              <a:t>живопис</a:t>
            </a:r>
            <a:r>
              <a:rPr lang="ru-RU" dirty="0" smtClean="0"/>
              <a:t>. У </a:t>
            </a:r>
            <a:r>
              <a:rPr lang="ru-RU" dirty="0" err="1" smtClean="0"/>
              <a:t>будинку</a:t>
            </a:r>
            <a:r>
              <a:rPr lang="ru-RU" dirty="0" smtClean="0"/>
              <a:t> </a:t>
            </a:r>
            <a:r>
              <a:rPr lang="ru-RU" dirty="0" err="1" smtClean="0"/>
              <a:t>Косачів</a:t>
            </a:r>
            <a:r>
              <a:rPr lang="ru-RU" dirty="0" smtClean="0"/>
              <a:t> часто </a:t>
            </a:r>
            <a:r>
              <a:rPr lang="ru-RU" dirty="0" err="1" smtClean="0"/>
              <a:t>збиралися</a:t>
            </a:r>
            <a:r>
              <a:rPr lang="ru-RU" dirty="0" smtClean="0"/>
              <a:t> </a:t>
            </a:r>
            <a:r>
              <a:rPr lang="ru-RU" dirty="0" err="1" smtClean="0"/>
              <a:t>письменники</a:t>
            </a:r>
            <a:r>
              <a:rPr lang="ru-RU" dirty="0" smtClean="0"/>
              <a:t>, художники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музиканти</a:t>
            </a:r>
            <a:r>
              <a:rPr lang="ru-RU" dirty="0" smtClean="0"/>
              <a:t>, </a:t>
            </a:r>
            <a:r>
              <a:rPr lang="ru-RU" dirty="0" err="1" smtClean="0"/>
              <a:t>влаштовувалися</a:t>
            </a:r>
            <a:r>
              <a:rPr lang="ru-RU" dirty="0" smtClean="0"/>
              <a:t> </a:t>
            </a:r>
            <a:r>
              <a:rPr lang="ru-RU" dirty="0" err="1" smtClean="0"/>
              <a:t>вечори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домашні</a:t>
            </a:r>
            <a:r>
              <a:rPr lang="ru-RU" dirty="0" smtClean="0"/>
              <a:t> </a:t>
            </a:r>
            <a:r>
              <a:rPr lang="ru-RU" dirty="0" err="1" smtClean="0"/>
              <a:t>концерти</a:t>
            </a:r>
            <a:r>
              <a:rPr lang="ru-RU" dirty="0" smtClean="0"/>
              <a:t>. </a:t>
            </a:r>
            <a:r>
              <a:rPr lang="ru-RU" dirty="0" err="1" smtClean="0"/>
              <a:t>Дядько</a:t>
            </a:r>
            <a:r>
              <a:rPr lang="ru-RU" dirty="0" smtClean="0"/>
              <a:t> </a:t>
            </a:r>
            <a:r>
              <a:rPr lang="ru-RU" dirty="0" err="1" smtClean="0"/>
              <a:t>Лесі</a:t>
            </a:r>
            <a:r>
              <a:rPr lang="ru-RU" dirty="0" smtClean="0"/>
              <a:t> (так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називали</a:t>
            </a:r>
            <a:r>
              <a:rPr lang="ru-RU" dirty="0" smtClean="0"/>
              <a:t> в </a:t>
            </a:r>
            <a:r>
              <a:rPr lang="ru-RU" dirty="0" err="1" smtClean="0"/>
              <a:t>родині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домашнє</a:t>
            </a:r>
            <a:r>
              <a:rPr lang="ru-RU" dirty="0" smtClean="0"/>
              <a:t> </a:t>
            </a:r>
            <a:r>
              <a:rPr lang="ru-RU" dirty="0" err="1" smtClean="0"/>
              <a:t>ім'я</a:t>
            </a:r>
            <a:r>
              <a:rPr lang="ru-RU" dirty="0" smtClean="0"/>
              <a:t> стало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літературним</a:t>
            </a:r>
            <a:r>
              <a:rPr lang="ru-RU" dirty="0" smtClean="0"/>
              <a:t> </a:t>
            </a:r>
            <a:r>
              <a:rPr lang="ru-RU" dirty="0" err="1" smtClean="0"/>
              <a:t>псевдонімом</a:t>
            </a:r>
            <a:r>
              <a:rPr lang="ru-RU" dirty="0" smtClean="0"/>
              <a:t>) - Михайло Драгоманов,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згодом</a:t>
            </a:r>
            <a:r>
              <a:rPr lang="ru-RU" dirty="0" smtClean="0"/>
              <a:t> </a:t>
            </a:r>
            <a:r>
              <a:rPr lang="ru-RU" dirty="0" err="1" smtClean="0"/>
              <a:t>дружньо</a:t>
            </a:r>
            <a:r>
              <a:rPr lang="ru-RU" dirty="0" smtClean="0"/>
              <a:t> </a:t>
            </a:r>
            <a:r>
              <a:rPr lang="ru-RU" dirty="0" err="1" smtClean="0"/>
              <a:t>опікувався</a:t>
            </a:r>
            <a:r>
              <a:rPr lang="ru-RU" dirty="0" smtClean="0"/>
              <a:t> </a:t>
            </a:r>
            <a:r>
              <a:rPr lang="ru-RU" dirty="0" err="1" smtClean="0"/>
              <a:t>племінницею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всіляко</a:t>
            </a:r>
            <a:r>
              <a:rPr lang="ru-RU" dirty="0" smtClean="0"/>
              <a:t> </a:t>
            </a:r>
            <a:r>
              <a:rPr lang="ru-RU" dirty="0" err="1" smtClean="0"/>
              <a:t>допомагав</a:t>
            </a:r>
            <a:r>
              <a:rPr lang="ru-RU" dirty="0" smtClean="0"/>
              <a:t> </a:t>
            </a:r>
            <a:r>
              <a:rPr lang="ru-RU" dirty="0" err="1" smtClean="0"/>
              <a:t>їй</a:t>
            </a:r>
            <a:r>
              <a:rPr lang="ru-RU" dirty="0" smtClean="0"/>
              <a:t>, - </a:t>
            </a:r>
            <a:r>
              <a:rPr lang="ru-RU" dirty="0" err="1" smtClean="0"/>
              <a:t>був</a:t>
            </a:r>
            <a:r>
              <a:rPr lang="ru-RU" dirty="0" smtClean="0"/>
              <a:t> </a:t>
            </a:r>
            <a:r>
              <a:rPr lang="ru-RU" dirty="0" err="1" smtClean="0"/>
              <a:t>відомим</a:t>
            </a:r>
            <a:r>
              <a:rPr lang="ru-RU" dirty="0" smtClean="0"/>
              <a:t> </a:t>
            </a:r>
            <a:r>
              <a:rPr lang="ru-RU" dirty="0" err="1" smtClean="0"/>
              <a:t>ученим</a:t>
            </a:r>
            <a:r>
              <a:rPr lang="ru-RU" dirty="0" smtClean="0"/>
              <a:t>, </a:t>
            </a:r>
            <a:r>
              <a:rPr lang="ru-RU" dirty="0" err="1" smtClean="0"/>
              <a:t>суспільним</a:t>
            </a:r>
            <a:r>
              <a:rPr lang="ru-RU" dirty="0" smtClean="0"/>
              <a:t> </a:t>
            </a:r>
            <a:r>
              <a:rPr lang="ru-RU" dirty="0" err="1" smtClean="0"/>
              <a:t>діячем</a:t>
            </a:r>
            <a:r>
              <a:rPr lang="ru-RU" dirty="0" smtClean="0"/>
              <a:t>, </a:t>
            </a:r>
            <a:r>
              <a:rPr lang="ru-RU" dirty="0" err="1" smtClean="0"/>
              <a:t>подовгу</a:t>
            </a:r>
            <a:r>
              <a:rPr lang="ru-RU" dirty="0" smtClean="0"/>
              <a:t> жив за кордоном у </a:t>
            </a:r>
            <a:r>
              <a:rPr lang="ru-RU" dirty="0" err="1" smtClean="0"/>
              <a:t>Франції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Болгарії</a:t>
            </a:r>
            <a:r>
              <a:rPr lang="ru-RU" dirty="0" smtClean="0"/>
              <a:t>. </a:t>
            </a:r>
            <a:r>
              <a:rPr lang="ru-RU" dirty="0" err="1" smtClean="0"/>
              <a:t>Він</a:t>
            </a:r>
            <a:r>
              <a:rPr lang="ru-RU" dirty="0" smtClean="0"/>
              <a:t> водив </a:t>
            </a:r>
            <a:r>
              <a:rPr lang="ru-RU" dirty="0" err="1" smtClean="0"/>
              <a:t>знайомство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Іваном</a:t>
            </a:r>
            <a:r>
              <a:rPr lang="ru-RU" dirty="0" smtClean="0"/>
              <a:t> </a:t>
            </a:r>
            <a:r>
              <a:rPr lang="ru-RU" dirty="0" err="1" smtClean="0"/>
              <a:t>Сергійовичем</a:t>
            </a:r>
            <a:r>
              <a:rPr lang="ru-RU" dirty="0" smtClean="0"/>
              <a:t> </a:t>
            </a:r>
            <a:r>
              <a:rPr lang="ru-RU" dirty="0" err="1" smtClean="0"/>
              <a:t>Тургенєвим</a:t>
            </a:r>
            <a:r>
              <a:rPr lang="ru-RU" dirty="0" smtClean="0"/>
              <a:t>, </a:t>
            </a:r>
            <a:r>
              <a:rPr lang="ru-RU" dirty="0" err="1" smtClean="0"/>
              <a:t>Віктором</a:t>
            </a:r>
            <a:r>
              <a:rPr lang="ru-RU" dirty="0" smtClean="0"/>
              <a:t> Гюго, </a:t>
            </a:r>
            <a:r>
              <a:rPr lang="ru-RU" dirty="0" err="1" smtClean="0"/>
              <a:t>був</a:t>
            </a:r>
            <a:r>
              <a:rPr lang="ru-RU" dirty="0" smtClean="0"/>
              <a:t> </a:t>
            </a:r>
            <a:r>
              <a:rPr lang="ru-RU" dirty="0" err="1" smtClean="0"/>
              <a:t>знайомий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усіма</a:t>
            </a:r>
            <a:r>
              <a:rPr lang="ru-RU" dirty="0" smtClean="0"/>
              <a:t> </a:t>
            </a:r>
            <a:r>
              <a:rPr lang="ru-RU" dirty="0" err="1" smtClean="0"/>
              <a:t>новітніми</a:t>
            </a:r>
            <a:r>
              <a:rPr lang="ru-RU" dirty="0" smtClean="0"/>
              <a:t> </a:t>
            </a:r>
            <a:r>
              <a:rPr lang="ru-RU" dirty="0" err="1" smtClean="0"/>
              <a:t>літературними</a:t>
            </a:r>
            <a:r>
              <a:rPr lang="ru-RU" dirty="0" smtClean="0"/>
              <a:t> та </a:t>
            </a:r>
            <a:r>
              <a:rPr lang="ru-RU" dirty="0" err="1" smtClean="0"/>
              <a:t>політичними</a:t>
            </a:r>
            <a:r>
              <a:rPr lang="ru-RU" dirty="0" smtClean="0"/>
              <a:t> </a:t>
            </a:r>
            <a:r>
              <a:rPr lang="ru-RU" dirty="0" err="1" smtClean="0"/>
              <a:t>подіями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часто </a:t>
            </a:r>
            <a:r>
              <a:rPr lang="ru-RU" dirty="0" err="1" smtClean="0"/>
              <a:t>поповнював</a:t>
            </a:r>
            <a:r>
              <a:rPr lang="ru-RU" dirty="0" smtClean="0"/>
              <a:t> </a:t>
            </a:r>
            <a:r>
              <a:rPr lang="ru-RU" dirty="0" err="1" smtClean="0"/>
              <a:t>бібліотеку</a:t>
            </a:r>
            <a:r>
              <a:rPr lang="ru-RU" dirty="0" smtClean="0"/>
              <a:t> </a:t>
            </a:r>
            <a:r>
              <a:rPr lang="ru-RU" dirty="0" err="1" smtClean="0"/>
              <a:t>племінниці</a:t>
            </a:r>
            <a:r>
              <a:rPr lang="ru-RU" dirty="0" smtClean="0"/>
              <a:t> </a:t>
            </a:r>
            <a:r>
              <a:rPr lang="ru-RU" dirty="0" err="1" smtClean="0"/>
              <a:t>посилками</a:t>
            </a:r>
            <a:r>
              <a:rPr lang="ru-RU" dirty="0" smtClean="0"/>
              <a:t> </a:t>
            </a:r>
            <a:r>
              <a:rPr lang="ru-RU" dirty="0" err="1" smtClean="0"/>
              <a:t>з-за</a:t>
            </a:r>
            <a:r>
              <a:rPr lang="ru-RU" dirty="0" smtClean="0"/>
              <a:t> кордону.</a:t>
            </a:r>
            <a:endParaRPr lang="ru-RU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D:\Arxiv\Зображення\vol02-04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19" y="357166"/>
            <a:ext cx="4665617" cy="600079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6211669"/>
            <a:ext cx="4572000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dirty="0" smtClean="0"/>
              <a:t>«</a:t>
            </a:r>
            <a:r>
              <a:rPr lang="ru-RU" dirty="0" err="1" smtClean="0">
                <a:hlinkClick r:id="rId3"/>
              </a:rPr>
              <a:t>Що</a:t>
            </a:r>
            <a:r>
              <a:rPr lang="ru-RU" dirty="0" smtClean="0">
                <a:hlinkClick r:id="rId3"/>
              </a:rPr>
              <a:t> </a:t>
            </a:r>
            <a:r>
              <a:rPr lang="ru-RU" dirty="0" err="1" smtClean="0">
                <a:hlinkClick r:id="rId3"/>
              </a:rPr>
              <a:t>дасть</a:t>
            </a:r>
            <a:r>
              <a:rPr lang="ru-RU" dirty="0" smtClean="0">
                <a:hlinkClick r:id="rId3"/>
              </a:rPr>
              <a:t> нам силу</a:t>
            </a:r>
            <a:r>
              <a:rPr lang="ru-RU" dirty="0" smtClean="0"/>
              <a:t>». Перша </a:t>
            </a:r>
            <a:r>
              <a:rPr lang="ru-RU" dirty="0" err="1" smtClean="0"/>
              <a:t>сторінка</a:t>
            </a:r>
            <a:r>
              <a:rPr lang="ru-RU" dirty="0" smtClean="0"/>
              <a:t> автографа (1903 р.) </a:t>
            </a:r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3" y="428604"/>
            <a:ext cx="3767997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5000628" y="6211669"/>
            <a:ext cx="4143372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«</a:t>
            </a:r>
            <a:r>
              <a:rPr lang="ru-RU" dirty="0" err="1" smtClean="0">
                <a:hlinkClick r:id="rId5"/>
              </a:rPr>
              <a:t>Лісова</a:t>
            </a:r>
            <a:r>
              <a:rPr lang="ru-RU" dirty="0" smtClean="0">
                <a:hlinkClick r:id="rId5"/>
              </a:rPr>
              <a:t> </a:t>
            </a:r>
            <a:r>
              <a:rPr lang="ru-RU" dirty="0" err="1" smtClean="0">
                <a:hlinkClick r:id="rId5"/>
              </a:rPr>
              <a:t>пісня</a:t>
            </a:r>
            <a:r>
              <a:rPr lang="ru-RU" dirty="0" smtClean="0"/>
              <a:t>». </a:t>
            </a:r>
            <a:r>
              <a:rPr lang="ru-RU" dirty="0" err="1" smtClean="0"/>
              <a:t>Обкладинка</a:t>
            </a:r>
            <a:r>
              <a:rPr lang="ru-RU" dirty="0" smtClean="0"/>
              <a:t> </a:t>
            </a:r>
            <a:r>
              <a:rPr lang="ru-RU" dirty="0" err="1" smtClean="0"/>
              <a:t>першого</a:t>
            </a:r>
            <a:r>
              <a:rPr lang="ru-RU" dirty="0" smtClean="0"/>
              <a:t> </a:t>
            </a:r>
            <a:r>
              <a:rPr lang="ru-RU" dirty="0" err="1" smtClean="0"/>
              <a:t>окремого</a:t>
            </a:r>
            <a:r>
              <a:rPr lang="ru-RU" dirty="0" smtClean="0"/>
              <a:t> </a:t>
            </a:r>
            <a:r>
              <a:rPr lang="ru-RU" dirty="0" err="1" smtClean="0"/>
              <a:t>видання</a:t>
            </a:r>
            <a:r>
              <a:rPr lang="ru-RU" dirty="0" smtClean="0"/>
              <a:t> (1914 р.) </a:t>
            </a:r>
            <a:endParaRPr lang="ru-RU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571480"/>
            <a:ext cx="2344119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2643182"/>
            <a:ext cx="2242201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9058" y="642918"/>
            <a:ext cx="2118841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6380" y="2786058"/>
            <a:ext cx="1960259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00892" y="714356"/>
            <a:ext cx="1900251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286808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572000" y="6211669"/>
            <a:ext cx="4572000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 err="1" smtClean="0"/>
              <a:t>Будинок</a:t>
            </a:r>
            <a:r>
              <a:rPr lang="ru-RU" dirty="0" smtClean="0"/>
              <a:t> в </a:t>
            </a:r>
            <a:r>
              <a:rPr lang="ru-RU" dirty="0" err="1" smtClean="0"/>
              <a:t>Новограді-Волинському</a:t>
            </a:r>
            <a:r>
              <a:rPr lang="ru-RU" dirty="0" smtClean="0"/>
              <a:t>, де народилась Леся </a:t>
            </a:r>
            <a:r>
              <a:rPr lang="ru-RU" dirty="0" err="1" smtClean="0"/>
              <a:t>Українка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4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572560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571480"/>
            <a:ext cx="2253155" cy="542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42910" y="6143644"/>
            <a:ext cx="2866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hlinkClick r:id="rId3"/>
              </a:rPr>
              <a:t>Дзеркало</a:t>
            </a:r>
            <a:r>
              <a:rPr lang="ru-RU" dirty="0" smtClean="0">
                <a:hlinkClick r:id="rId3"/>
              </a:rPr>
              <a:t> в </a:t>
            </a:r>
            <a:r>
              <a:rPr lang="ru-RU" dirty="0" err="1" smtClean="0">
                <a:hlinkClick r:id="rId3"/>
              </a:rPr>
              <a:t>різьбленій</a:t>
            </a:r>
            <a:r>
              <a:rPr lang="ru-RU" dirty="0" smtClean="0">
                <a:hlinkClick r:id="rId3"/>
              </a:rPr>
              <a:t> </a:t>
            </a:r>
            <a:r>
              <a:rPr lang="ru-RU" dirty="0" err="1" smtClean="0">
                <a:hlinkClick r:id="rId3"/>
              </a:rPr>
              <a:t>рамі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571480"/>
            <a:ext cx="2643206" cy="568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5572132" y="6215082"/>
            <a:ext cx="18070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5"/>
              </a:rPr>
              <a:t>Гобелен «</a:t>
            </a:r>
            <a:r>
              <a:rPr lang="ru-RU" dirty="0" err="1" smtClean="0">
                <a:hlinkClick r:id="rId5"/>
              </a:rPr>
              <a:t>Надія</a:t>
            </a:r>
            <a:r>
              <a:rPr lang="ru-RU" dirty="0" smtClean="0">
                <a:hlinkClick r:id="rId5"/>
              </a:rPr>
              <a:t>»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3868903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857752" y="5929330"/>
            <a:ext cx="36172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Лариса Косач. Фото 1878..1879 </a:t>
            </a:r>
            <a:r>
              <a:rPr lang="ru-RU" dirty="0" err="1" smtClean="0"/>
              <a:t>рр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atch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411</TotalTime>
  <Words>2253</Words>
  <Application>Microsoft Office PowerPoint</Application>
  <PresentationFormat>Экран (4:3)</PresentationFormat>
  <Paragraphs>64</Paragraphs>
  <Slides>51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Thatch</vt:lpstr>
      <vt:lpstr>Леся Українка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Леся Українка</dc:title>
  <dc:creator>User</dc:creator>
  <cp:lastModifiedBy>User</cp:lastModifiedBy>
  <cp:revision>44</cp:revision>
  <dcterms:created xsi:type="dcterms:W3CDTF">2011-06-21T15:43:51Z</dcterms:created>
  <dcterms:modified xsi:type="dcterms:W3CDTF">2011-06-22T09:35:05Z</dcterms:modified>
</cp:coreProperties>
</file>