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activeX/activeX3.xml" ContentType="application/vnd.ms-office.activeX+xml"/>
  <Override PartName="/ppt/activeX/activeX4.xml" ContentType="application/vnd.ms-office.activeX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wmf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0" y="1905000"/>
            <a:ext cx="3606800" cy="6096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0" y="2295525"/>
            <a:ext cx="3581400" cy="381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3304762" imgH="6858957"/>
        </mc:Choice>
        <mc:Fallback>
          <p:control name="ShockwaveFlash1" r:id="rId2" imgW="3304762" imgH="6858957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305175" cy="68595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8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228600"/>
            <a:ext cx="20955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61341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184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B9BB5-82D3-4B9C-BF30-174A5A2A53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79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414B1-D31D-43F8-B070-D468FA367C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86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A9CF2-3235-40CC-8BDE-D4FF78F7F9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35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16409-AD21-4342-8ECD-754559E56F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43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A4A43-79E5-491C-BCAC-27AE43DD00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6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BE0BA-EED3-4CEE-925F-F2A5209781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9E077-C818-4DF6-9B57-6BD78343E0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29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BDD7F-4717-451E-8FD9-3446B99AE3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7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06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76382-D75F-4B71-857C-E29DF34EF6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043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80F80-0660-4C00-8B34-59E0B2AB9B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06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228600"/>
            <a:ext cx="20955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61341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CB4C1-3A20-4E94-AA9C-89279096BF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64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635F5-55E1-414B-89FE-957A55ABD0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77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2C13D-3684-4AFC-AEEC-B6005064FD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20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D8227-DFEA-4A63-8157-6D3C68AC22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00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C2C370-6BFD-45BD-A990-02212A19F7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5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D8817-B84C-422A-9864-F48C3B47C1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28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77BD9-D4A9-430D-B45A-38ECA7AE96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74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776CF-E4F2-4DBF-BD05-8C0B0F7AAD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9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288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4C9F2-6A01-443D-96FA-7216AA334F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3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D8BCB-A53C-4806-9602-FD138EFBC4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15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62657-A97B-4247-A1EE-13E93BCF93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303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228600"/>
            <a:ext cx="20955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61341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35895-D56B-4BA0-8055-E5C850BC43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74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6325" y="3962400"/>
            <a:ext cx="3581400" cy="6096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4371975"/>
            <a:ext cx="3581400" cy="3810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ECB9BB5-82D3-4B9C-BF30-174A5A2A5365}" type="slidenum">
              <a:rPr lang="en-US" smtClean="0"/>
              <a:pPr/>
              <a:t>‹#›</a:t>
            </a:fld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9142857" imgH="3010320"/>
        </mc:Choice>
        <mc:Fallback>
          <p:control name="ShockwaveFlash1" r:id="rId2" imgW="9142857" imgH="301032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723900"/>
                  <a:ext cx="9144000" cy="30099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414B1-D31D-43F8-B070-D468FA367C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08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A9CF2-3235-40CC-8BDE-D4FF78F7F9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656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16409-AD21-4342-8ECD-754559E56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38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5A4A43-79E5-491C-BCAC-27AE43DD00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035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BE0BA-EED3-4CEE-925F-F2A5209781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2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990600"/>
            <a:ext cx="39243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59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9E077-C818-4DF6-9B57-6BD78343E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41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BDD7F-4717-451E-8FD9-3446B99AE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591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76382-D75F-4B71-857C-E29DF34EF6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553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80F80-0660-4C00-8B34-59E0B2AB9B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804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304800"/>
            <a:ext cx="18288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04800"/>
            <a:ext cx="53340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CB4C1-3A20-4E94-AA9C-89279096BF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43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EEA8D-4DA4-417A-8C4C-378C77E7DC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603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4C22-6959-42ED-90D2-73BFB0341C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5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FD5C5-8A28-44FD-A9CF-7245EA31C3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693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36BE0-6F49-47FD-B45A-53313EFA94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299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3ABAF-58C3-48D8-8612-2018445847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8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2754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237F6-BF08-43D5-9F8F-1133135589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607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9B2AC-8040-4D69-BF14-A98A0F3462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81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3915F-CDE2-4CE9-8B40-EDF563D1CF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924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359C0-8EF7-46FD-892A-4212499B9C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609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D57C1A-3458-4030-88C9-748D9E1299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677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304800"/>
            <a:ext cx="18288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04800"/>
            <a:ext cx="53340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9DD36-0FE7-48FA-BAC5-5664417104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388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089A1-9778-4D89-A38C-D776E9C0F7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335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C68FB-8988-4550-8176-497E78B1DA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445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7108A-E1B8-4751-B994-EF9DCF6EE1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872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838200"/>
            <a:ext cx="3581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49370-21A7-4271-A137-BA5970AF4B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0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4995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71DBC-C7BE-4BFA-BFD2-E653060205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10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A86CB-6108-40A4-9C8F-76AAC582EF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071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DADCD-961E-4FE3-96D5-103790C84D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243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7AAFE-B410-43F5-947D-8DDFDE038A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5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90440-40AB-4A8A-BEAF-72B95B0E98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8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3D4F8-E2C5-40A9-9023-1756B57D1B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665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304800"/>
            <a:ext cx="18288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04800"/>
            <a:ext cx="53340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4FEF1-5967-41A5-8613-0E151B68DE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0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585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2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7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ontrol" Target="../activeX/activeX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1.wmf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control" Target="../activeX/activeX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990600"/>
            <a:ext cx="8001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2" r:id="rId14" imgW="990738" imgH="6857143"/>
        </mc:Choice>
        <mc:Fallback>
          <p:control name="ShockwaveFlash2" r:id="rId14" imgW="990738" imgH="6857143">
            <p:pic>
              <p:nvPicPr>
                <p:cNvPr id="0" name="ShockwaveFlash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5334000"/>
                  <a:ext cx="9144000" cy="152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1252342-869B-4FCD-A6D0-7BA00E171C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4045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4046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990600"/>
            <a:ext cx="8001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F608F20-10CB-45B3-8739-B490C206455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4525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4526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990600"/>
            <a:ext cx="8001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304800"/>
            <a:ext cx="73152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838200"/>
            <a:ext cx="731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080D4A74-34B4-440E-8525-DA0C78F1A1E2}" type="datetimeFigureOut">
              <a:rPr lang="ru-RU" smtClean="0"/>
              <a:t>03.02.2012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2786C05-1EE1-4660-87A6-EA24802AF785}" type="slidenum">
              <a:rPr lang="ru-RU" smtClean="0"/>
              <a:t>‹#›</a:t>
            </a:fld>
            <a:endParaRPr lang="ru-RU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14" imgW="1371429" imgH="6857143"/>
        </mc:Choice>
        <mc:Fallback>
          <p:control name="ShockwaveFlash1" r:id="rId14" imgW="1371429" imgH="685714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6858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E6AE55-3AB5-4DFA-BE4D-1E5FC13E818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4065" name="Rectangle 33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304800"/>
            <a:ext cx="73152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4066" name="Rectangle 3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838200"/>
            <a:ext cx="731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23176C-F947-4722-AA0D-0565ADF5E7A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80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304800"/>
            <a:ext cx="73152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80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838200"/>
            <a:ext cx="7315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66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 </a:t>
            </a:r>
            <a:r>
              <a:rPr lang="ru-RU" sz="66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найбільш</a:t>
            </a:r>
            <a:r>
              <a:rPr lang="ru-RU" sz="66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66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незвичайних</a:t>
            </a:r>
            <a:r>
              <a:rPr lang="ru-RU" sz="6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6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6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66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островів</a:t>
            </a:r>
            <a:r>
              <a:rPr lang="ru-RU" sz="66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в </a:t>
            </a:r>
            <a:r>
              <a:rPr lang="ru-RU" sz="66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світі</a:t>
            </a:r>
            <a:endParaRPr lang="ru-RU" sz="66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1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7315200" cy="819944"/>
          </a:xfrm>
        </p:spPr>
        <p:txBody>
          <a:bodyPr/>
          <a:lstStyle/>
          <a:p>
            <a:pPr algn="ctr"/>
            <a:r>
              <a:rPr lang="ru-RU" dirty="0"/>
              <a:t>5. </a:t>
            </a:r>
            <a:r>
              <a:rPr lang="ru-RU" dirty="0" err="1"/>
              <a:t>Самий</a:t>
            </a:r>
            <a:r>
              <a:rPr lang="ru-RU" dirty="0"/>
              <a:t> населений </a:t>
            </a:r>
            <a:r>
              <a:rPr lang="ru-RU" dirty="0" err="1"/>
              <a:t>острів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- Ява, </a:t>
            </a:r>
            <a:r>
              <a:rPr lang="ru-RU" dirty="0" err="1"/>
              <a:t>Індонезія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268760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268760"/>
            <a:ext cx="727280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30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Ява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острів</a:t>
            </a:r>
            <a:r>
              <a:rPr lang="ru-RU" dirty="0"/>
              <a:t> в </a:t>
            </a:r>
            <a:r>
              <a:rPr lang="ru-RU" dirty="0" err="1"/>
              <a:t>Індонезії</a:t>
            </a:r>
            <a:r>
              <a:rPr lang="ru-RU" dirty="0"/>
              <a:t>, з </a:t>
            </a:r>
            <a:r>
              <a:rPr lang="ru-RU" dirty="0" err="1"/>
              <a:t>населенням</a:t>
            </a:r>
            <a:r>
              <a:rPr lang="ru-RU" dirty="0"/>
              <a:t> 135 000 000 </a:t>
            </a:r>
            <a:r>
              <a:rPr lang="ru-RU" dirty="0" err="1"/>
              <a:t>чоловік</a:t>
            </a:r>
            <a:r>
              <a:rPr lang="ru-RU" dirty="0"/>
              <a:t>. Ява є самим </a:t>
            </a:r>
            <a:r>
              <a:rPr lang="ru-RU" dirty="0" err="1"/>
              <a:t>густонаселеним</a:t>
            </a:r>
            <a:r>
              <a:rPr lang="ru-RU" dirty="0"/>
              <a:t> островом в </a:t>
            </a:r>
            <a:r>
              <a:rPr lang="ru-RU" dirty="0" err="1"/>
              <a:t>світі</a:t>
            </a:r>
            <a:r>
              <a:rPr lang="ru-RU" dirty="0"/>
              <a:t>, і одним з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густонаселених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на </a:t>
            </a:r>
            <a:r>
              <a:rPr lang="ru-RU" dirty="0" err="1"/>
              <a:t>земній</a:t>
            </a:r>
            <a:r>
              <a:rPr lang="ru-RU" dirty="0"/>
              <a:t> </a:t>
            </a:r>
            <a:r>
              <a:rPr lang="ru-RU" dirty="0" err="1"/>
              <a:t>кулі</a:t>
            </a:r>
            <a:r>
              <a:rPr lang="ru-RU" dirty="0"/>
              <a:t>. Ява є домом для 60%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Індонезії</a:t>
            </a:r>
            <a:r>
              <a:rPr lang="ru-RU" dirty="0"/>
              <a:t>. </a:t>
            </a:r>
            <a:r>
              <a:rPr lang="ru-RU" dirty="0" err="1"/>
              <a:t>Індонезійська</a:t>
            </a:r>
            <a:r>
              <a:rPr lang="ru-RU" dirty="0"/>
              <a:t> </a:t>
            </a:r>
            <a:r>
              <a:rPr lang="ru-RU" dirty="0" err="1"/>
              <a:t>столиця</a:t>
            </a:r>
            <a:r>
              <a:rPr lang="ru-RU" dirty="0"/>
              <a:t> Джакарта </a:t>
            </a:r>
            <a:r>
              <a:rPr lang="ru-RU" dirty="0" err="1"/>
              <a:t>розташована</a:t>
            </a:r>
            <a:r>
              <a:rPr lang="ru-RU" dirty="0"/>
              <a:t> на </a:t>
            </a:r>
            <a:r>
              <a:rPr lang="ru-RU" dirty="0" err="1"/>
              <a:t>північно-заході</a:t>
            </a:r>
            <a:r>
              <a:rPr lang="ru-RU" dirty="0"/>
              <a:t> </a:t>
            </a:r>
            <a:r>
              <a:rPr lang="ru-RU" dirty="0" err="1"/>
              <a:t>узбережжя</a:t>
            </a:r>
            <a:r>
              <a:rPr lang="ru-RU" dirty="0"/>
              <a:t> острова Ява.</a:t>
            </a:r>
          </a:p>
        </p:txBody>
      </p:sp>
    </p:spTree>
    <p:extLst>
      <p:ext uri="{BB962C8B-B14F-4D97-AF65-F5344CB8AC3E}">
        <p14:creationId xmlns:p14="http://schemas.microsoft.com/office/powerpoint/2010/main" val="5948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6.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безлюдний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Девон, Канада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2816" y="1446684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732977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70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/>
              <a:t>Острів</a:t>
            </a:r>
            <a:r>
              <a:rPr lang="ru-RU" dirty="0"/>
              <a:t> Девон </a:t>
            </a:r>
            <a:r>
              <a:rPr lang="ru-RU" dirty="0" err="1"/>
              <a:t>розташований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Нунавут</a:t>
            </a:r>
            <a:r>
              <a:rPr lang="ru-RU" dirty="0"/>
              <a:t> в </a:t>
            </a:r>
            <a:r>
              <a:rPr lang="ru-RU" dirty="0" err="1"/>
              <a:t>Канаді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безлюдний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на </a:t>
            </a:r>
            <a:r>
              <a:rPr lang="ru-RU" dirty="0" err="1"/>
              <a:t>Землі</a:t>
            </a:r>
            <a:r>
              <a:rPr lang="ru-RU" dirty="0"/>
              <a:t> з </a:t>
            </a:r>
            <a:r>
              <a:rPr lang="ru-RU" dirty="0" err="1"/>
              <a:t>площею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55 247 кв. км. Через свою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 smtClean="0"/>
              <a:t>велику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 smtClean="0"/>
              <a:t>крайню</a:t>
            </a:r>
            <a:r>
              <a:rPr lang="ru-RU" dirty="0" smtClean="0"/>
              <a:t> </a:t>
            </a:r>
            <a:r>
              <a:rPr lang="ru-RU" dirty="0" err="1" smtClean="0"/>
              <a:t>північну</a:t>
            </a:r>
            <a:r>
              <a:rPr lang="ru-RU" dirty="0" smtClean="0"/>
              <a:t> широту, </a:t>
            </a:r>
            <a:r>
              <a:rPr lang="ru-RU" dirty="0"/>
              <a:t>там </a:t>
            </a:r>
            <a:r>
              <a:rPr lang="ru-RU" dirty="0" err="1"/>
              <a:t>мешкають</a:t>
            </a:r>
            <a:r>
              <a:rPr lang="ru-RU" dirty="0"/>
              <a:t> </a:t>
            </a:r>
            <a:r>
              <a:rPr lang="ru-RU" dirty="0" err="1"/>
              <a:t>невеликі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вівцебиків</a:t>
            </a:r>
            <a:r>
              <a:rPr lang="ru-RU" dirty="0"/>
              <a:t>,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птахів</a:t>
            </a:r>
            <a:r>
              <a:rPr lang="ru-RU" dirty="0"/>
              <a:t> і </a:t>
            </a:r>
            <a:r>
              <a:rPr lang="ru-RU" dirty="0" err="1"/>
              <a:t>ссавців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286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7.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озерний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Манітулін</a:t>
            </a:r>
            <a:r>
              <a:rPr lang="ru-RU" dirty="0"/>
              <a:t>, Канада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556792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35480"/>
            <a:ext cx="7242406" cy="478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8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484784"/>
            <a:ext cx="7315200" cy="5181600"/>
          </a:xfrm>
        </p:spPr>
        <p:txBody>
          <a:bodyPr/>
          <a:lstStyle/>
          <a:p>
            <a:pPr algn="ctr"/>
            <a:r>
              <a:rPr lang="ru-RU" dirty="0" err="1"/>
              <a:t>Манітулін</a:t>
            </a:r>
            <a:r>
              <a:rPr lang="ru-RU" dirty="0"/>
              <a:t> -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</a:t>
            </a:r>
            <a:r>
              <a:rPr lang="ru-RU" dirty="0" err="1"/>
              <a:t>розташований</a:t>
            </a:r>
            <a:r>
              <a:rPr lang="ru-RU" dirty="0"/>
              <a:t> в </a:t>
            </a:r>
            <a:r>
              <a:rPr lang="ru-RU" dirty="0" err="1"/>
              <a:t>прісному</a:t>
            </a:r>
            <a:r>
              <a:rPr lang="ru-RU" dirty="0"/>
              <a:t> </a:t>
            </a:r>
            <a:r>
              <a:rPr lang="ru-RU" dirty="0" err="1"/>
              <a:t>озері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є </a:t>
            </a:r>
            <a:r>
              <a:rPr lang="ru-RU" dirty="0" err="1"/>
              <a:t>батьківщиною</a:t>
            </a:r>
            <a:r>
              <a:rPr lang="ru-RU" dirty="0"/>
              <a:t> для невинного </a:t>
            </a:r>
            <a:r>
              <a:rPr lang="ru-RU" dirty="0" err="1"/>
              <a:t>лісу</a:t>
            </a:r>
            <a:r>
              <a:rPr lang="ru-RU" dirty="0"/>
              <a:t>, </a:t>
            </a:r>
            <a:r>
              <a:rPr lang="ru-RU" dirty="0" err="1"/>
              <a:t>драматичних</a:t>
            </a:r>
            <a:r>
              <a:rPr lang="ru-RU" dirty="0"/>
              <a:t> </a:t>
            </a:r>
            <a:r>
              <a:rPr lang="ru-RU" dirty="0" err="1"/>
              <a:t>пейзажів</a:t>
            </a:r>
            <a:r>
              <a:rPr lang="ru-RU" dirty="0"/>
              <a:t> і </a:t>
            </a:r>
            <a:r>
              <a:rPr lang="ru-RU" dirty="0" err="1"/>
              <a:t>кристальних</a:t>
            </a:r>
            <a:r>
              <a:rPr lang="ru-RU" dirty="0"/>
              <a:t> озер.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площу</a:t>
            </a:r>
            <a:r>
              <a:rPr lang="ru-RU" dirty="0"/>
              <a:t> 2766 </a:t>
            </a:r>
            <a:r>
              <a:rPr lang="ru-RU" dirty="0" err="1"/>
              <a:t>квадратних</a:t>
            </a:r>
            <a:r>
              <a:rPr lang="ru-RU" dirty="0"/>
              <a:t> </a:t>
            </a:r>
            <a:r>
              <a:rPr lang="ru-RU" dirty="0" err="1"/>
              <a:t>кілометрів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172-м за величиною островом в </a:t>
            </a:r>
            <a:r>
              <a:rPr lang="ru-RU" dirty="0" err="1"/>
              <a:t>світі</a:t>
            </a:r>
            <a:r>
              <a:rPr lang="ru-RU" dirty="0"/>
              <a:t>, і 31-м за величиною островом в </a:t>
            </a:r>
            <a:r>
              <a:rPr lang="ru-RU" dirty="0" err="1"/>
              <a:t>Канаді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184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8. </a:t>
            </a:r>
            <a:r>
              <a:rPr lang="ru-RU" dirty="0" err="1"/>
              <a:t>Найбільша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щільність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на </a:t>
            </a:r>
            <a:r>
              <a:rPr lang="ru-RU" dirty="0" err="1"/>
              <a:t>острові</a:t>
            </a:r>
            <a:r>
              <a:rPr lang="ru-RU" dirty="0"/>
              <a:t> - </a:t>
            </a:r>
            <a:r>
              <a:rPr lang="en-US" dirty="0"/>
              <a:t>Santa Cruz del </a:t>
            </a:r>
            <a:r>
              <a:rPr lang="en-US" dirty="0" err="1"/>
              <a:t>Islote</a:t>
            </a:r>
            <a:r>
              <a:rPr lang="en-US" dirty="0"/>
              <a:t>, </a:t>
            </a:r>
            <a:r>
              <a:rPr lang="ru-RU" dirty="0" err="1"/>
              <a:t>Колумбія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340768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472" y="2060848"/>
            <a:ext cx="744799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72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Santa </a:t>
            </a:r>
            <a:r>
              <a:rPr lang="en-US" sz="2400" dirty="0"/>
              <a:t>Cruz del </a:t>
            </a:r>
            <a:r>
              <a:rPr lang="en-US" sz="2400" dirty="0" err="1"/>
              <a:t>Islote</a:t>
            </a:r>
            <a:r>
              <a:rPr lang="en-US" sz="2400" dirty="0"/>
              <a:t> </a:t>
            </a:r>
            <a:r>
              <a:rPr lang="ru-RU" sz="2400" dirty="0" err="1"/>
              <a:t>розташований</a:t>
            </a:r>
            <a:r>
              <a:rPr lang="ru-RU" sz="2400" dirty="0"/>
              <a:t> в </a:t>
            </a:r>
            <a:r>
              <a:rPr lang="ru-RU" sz="2400" dirty="0" err="1"/>
              <a:t>смарагдових</a:t>
            </a:r>
            <a:r>
              <a:rPr lang="ru-RU" sz="2400" dirty="0"/>
              <a:t> водах </a:t>
            </a:r>
            <a:r>
              <a:rPr lang="ru-RU" sz="2400" dirty="0" err="1"/>
              <a:t>Карибського</a:t>
            </a:r>
            <a:r>
              <a:rPr lang="ru-RU" sz="2400" dirty="0"/>
              <a:t> моря, </a:t>
            </a:r>
            <a:r>
              <a:rPr lang="ru-RU" sz="2400" dirty="0" err="1"/>
              <a:t>проте</a:t>
            </a:r>
            <a:r>
              <a:rPr lang="ru-RU" sz="2400" dirty="0"/>
              <a:t>, </a:t>
            </a:r>
            <a:r>
              <a:rPr lang="ru-RU" sz="2400" dirty="0" err="1"/>
              <a:t>заповнений</a:t>
            </a:r>
            <a:r>
              <a:rPr lang="ru-RU" sz="2400" dirty="0"/>
              <a:t> жителями так </a:t>
            </a:r>
            <a:r>
              <a:rPr lang="ru-RU" sz="2400" dirty="0" err="1"/>
              <a:t>щільно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навряд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назвати</a:t>
            </a:r>
            <a:r>
              <a:rPr lang="ru-RU" sz="2400" dirty="0"/>
              <a:t> </a:t>
            </a:r>
            <a:r>
              <a:rPr lang="ru-RU" sz="2400" dirty="0" err="1"/>
              <a:t>тропічним</a:t>
            </a:r>
            <a:r>
              <a:rPr lang="ru-RU" sz="2400" dirty="0"/>
              <a:t> </a:t>
            </a:r>
            <a:r>
              <a:rPr lang="ru-RU" sz="2400" dirty="0" err="1"/>
              <a:t>раєм</a:t>
            </a:r>
            <a:r>
              <a:rPr lang="ru-RU" sz="2400" dirty="0"/>
              <a:t>.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площа</a:t>
            </a:r>
            <a:r>
              <a:rPr lang="ru-RU" sz="2400" dirty="0"/>
              <a:t> </a:t>
            </a:r>
            <a:r>
              <a:rPr lang="ru-RU" sz="2400" dirty="0" err="1"/>
              <a:t>всього</a:t>
            </a:r>
            <a:r>
              <a:rPr lang="ru-RU" sz="2400" dirty="0"/>
              <a:t> 0,12 кв. км, але на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живе</a:t>
            </a:r>
            <a:r>
              <a:rPr lang="ru-RU" sz="2400" dirty="0"/>
              <a:t> 1247 </a:t>
            </a:r>
            <a:r>
              <a:rPr lang="ru-RU" sz="2400" dirty="0" err="1"/>
              <a:t>осіб</a:t>
            </a:r>
            <a:r>
              <a:rPr lang="ru-RU" sz="2400" dirty="0"/>
              <a:t>.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забудований</a:t>
            </a:r>
            <a:r>
              <a:rPr lang="ru-RU" sz="2400" dirty="0"/>
              <a:t> </a:t>
            </a:r>
            <a:r>
              <a:rPr lang="ru-RU" sz="2400" dirty="0" err="1"/>
              <a:t>настільки</a:t>
            </a:r>
            <a:r>
              <a:rPr lang="ru-RU" sz="2400" dirty="0"/>
              <a:t> </a:t>
            </a:r>
            <a:r>
              <a:rPr lang="ru-RU" sz="2400" dirty="0" err="1"/>
              <a:t>щільно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на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шкіл</a:t>
            </a:r>
            <a:r>
              <a:rPr lang="ru-RU" sz="2400" dirty="0"/>
              <a:t>,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спортивних</a:t>
            </a:r>
            <a:r>
              <a:rPr lang="ru-RU" sz="2400" dirty="0"/>
              <a:t> </a:t>
            </a:r>
            <a:r>
              <a:rPr lang="ru-RU" sz="2400" dirty="0" err="1"/>
              <a:t>майданчиків</a:t>
            </a:r>
            <a:r>
              <a:rPr lang="ru-RU" sz="2400" dirty="0"/>
              <a:t>,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навіть</a:t>
            </a:r>
            <a:r>
              <a:rPr lang="ru-RU" sz="2400" dirty="0"/>
              <a:t> </a:t>
            </a:r>
            <a:r>
              <a:rPr lang="ru-RU" sz="2400" dirty="0" err="1"/>
              <a:t>кладовища</a:t>
            </a:r>
            <a:r>
              <a:rPr lang="ru-RU" sz="2400" dirty="0"/>
              <a:t>, все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знаходиться</a:t>
            </a:r>
            <a:r>
              <a:rPr lang="ru-RU" sz="2400" dirty="0"/>
              <a:t> на материку. Головне </a:t>
            </a:r>
            <a:r>
              <a:rPr lang="ru-RU" sz="2400" dirty="0" err="1"/>
              <a:t>достоїнство</a:t>
            </a:r>
            <a:r>
              <a:rPr lang="ru-RU" sz="2400" dirty="0"/>
              <a:t> острова в тому, </a:t>
            </a:r>
            <a:r>
              <a:rPr lang="ru-RU" sz="2400" dirty="0" err="1"/>
              <a:t>що</a:t>
            </a:r>
            <a:r>
              <a:rPr lang="ru-RU" sz="2400" dirty="0"/>
              <a:t> на </a:t>
            </a:r>
            <a:r>
              <a:rPr lang="ru-RU" sz="2400" dirty="0" err="1"/>
              <a:t>ньому</a:t>
            </a:r>
            <a:r>
              <a:rPr lang="ru-RU" sz="2400" dirty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уїдливих</a:t>
            </a:r>
            <a:r>
              <a:rPr lang="ru-RU" sz="2400" dirty="0"/>
              <a:t> </a:t>
            </a:r>
            <a:r>
              <a:rPr lang="ru-RU" sz="2400" dirty="0" err="1"/>
              <a:t>членів</a:t>
            </a:r>
            <a:r>
              <a:rPr lang="ru-RU" sz="2400" dirty="0"/>
              <a:t> </a:t>
            </a:r>
            <a:r>
              <a:rPr lang="ru-RU" sz="2400" dirty="0" err="1"/>
              <a:t>тропічних</a:t>
            </a:r>
            <a:r>
              <a:rPr lang="ru-RU" sz="2400" dirty="0"/>
              <a:t> комах! До </a:t>
            </a:r>
            <a:r>
              <a:rPr lang="ru-RU" sz="2400" dirty="0" err="1"/>
              <a:t>речі</a:t>
            </a:r>
            <a:r>
              <a:rPr lang="ru-RU" sz="2400" dirty="0"/>
              <a:t>, </a:t>
            </a:r>
            <a:r>
              <a:rPr lang="ru-RU" sz="2400" dirty="0" err="1"/>
              <a:t>електрики</a:t>
            </a:r>
            <a:r>
              <a:rPr lang="ru-RU" sz="2400" dirty="0"/>
              <a:t> на </a:t>
            </a:r>
            <a:r>
              <a:rPr lang="ru-RU" sz="2400" dirty="0" err="1"/>
              <a:t>острові</a:t>
            </a:r>
            <a:r>
              <a:rPr lang="ru-RU" sz="2400" dirty="0"/>
              <a:t> </a:t>
            </a:r>
            <a:r>
              <a:rPr lang="ru-RU" sz="2400" dirty="0" err="1"/>
              <a:t>теж</a:t>
            </a:r>
            <a:r>
              <a:rPr lang="ru-RU" sz="2400" dirty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536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9. </a:t>
            </a:r>
            <a:r>
              <a:rPr lang="ru-RU" dirty="0" err="1"/>
              <a:t>Найвіддаленіший</a:t>
            </a:r>
            <a:r>
              <a:rPr lang="ru-RU" dirty="0"/>
              <a:t> населений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Трістан</a:t>
            </a:r>
            <a:r>
              <a:rPr lang="ru-RU" dirty="0"/>
              <a:t>-да-Кунья, </a:t>
            </a:r>
            <a:r>
              <a:rPr lang="ru-RU" dirty="0" err="1"/>
              <a:t>Великобританія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412776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725151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6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err="1"/>
              <a:t>Острів</a:t>
            </a:r>
            <a:r>
              <a:rPr lang="ru-RU" sz="1800" dirty="0"/>
              <a:t> </a:t>
            </a:r>
            <a:r>
              <a:rPr lang="ru-RU" sz="1800" dirty="0" err="1"/>
              <a:t>Трістан</a:t>
            </a:r>
            <a:r>
              <a:rPr lang="ru-RU" sz="1800" dirty="0"/>
              <a:t>-да-Кунья - є одним з </a:t>
            </a:r>
            <a:r>
              <a:rPr lang="ru-RU" sz="1800" dirty="0" err="1"/>
              <a:t>найбільш</a:t>
            </a:r>
            <a:r>
              <a:rPr lang="ru-RU" sz="1800" dirty="0"/>
              <a:t> </a:t>
            </a:r>
            <a:r>
              <a:rPr lang="ru-RU" sz="1800" dirty="0" err="1"/>
              <a:t>віддалених</a:t>
            </a:r>
            <a:r>
              <a:rPr lang="ru-RU" sz="1800" dirty="0"/>
              <a:t> </a:t>
            </a:r>
            <a:r>
              <a:rPr lang="ru-RU" sz="1800" dirty="0" err="1"/>
              <a:t>населених</a:t>
            </a:r>
            <a:r>
              <a:rPr lang="ru-RU" sz="1800" dirty="0"/>
              <a:t> </a:t>
            </a:r>
            <a:r>
              <a:rPr lang="ru-RU" sz="1800" dirty="0" err="1"/>
              <a:t>місць</a:t>
            </a:r>
            <a:r>
              <a:rPr lang="ru-RU" sz="1800" dirty="0"/>
              <a:t> на </a:t>
            </a:r>
            <a:r>
              <a:rPr lang="ru-RU" sz="1800" dirty="0" err="1"/>
              <a:t>Землі</a:t>
            </a:r>
            <a:r>
              <a:rPr lang="ru-RU" sz="1800" dirty="0"/>
              <a:t>. </a:t>
            </a:r>
            <a:r>
              <a:rPr lang="ru-RU" sz="1800" dirty="0" err="1"/>
              <a:t>Він</a:t>
            </a:r>
            <a:r>
              <a:rPr lang="ru-RU" sz="1800" dirty="0"/>
              <a:t> </a:t>
            </a:r>
            <a:r>
              <a:rPr lang="ru-RU" sz="1800" dirty="0" err="1"/>
              <a:t>розташований</a:t>
            </a:r>
            <a:r>
              <a:rPr lang="ru-RU" sz="1800" dirty="0"/>
              <a:t> в 2816 км </a:t>
            </a:r>
            <a:r>
              <a:rPr lang="ru-RU" sz="1800" dirty="0" err="1"/>
              <a:t>від</a:t>
            </a:r>
            <a:r>
              <a:rPr lang="ru-RU" sz="1800" dirty="0"/>
              <a:t> ПАР, 3360 км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Південної</a:t>
            </a:r>
            <a:r>
              <a:rPr lang="ru-RU" sz="1800" dirty="0"/>
              <a:t> Америки і в 2161 км на </a:t>
            </a:r>
            <a:r>
              <a:rPr lang="ru-RU" sz="1800" dirty="0" err="1"/>
              <a:t>південь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острова </a:t>
            </a:r>
            <a:r>
              <a:rPr lang="ru-RU" sz="1800" dirty="0" err="1"/>
              <a:t>Святої</a:t>
            </a:r>
            <a:r>
              <a:rPr lang="ru-RU" sz="1800" dirty="0"/>
              <a:t> Олени.</a:t>
            </a:r>
          </a:p>
          <a:p>
            <a:endParaRPr lang="ru-RU" sz="1800" dirty="0"/>
          </a:p>
          <a:p>
            <a:endParaRPr lang="ru-RU" sz="1800" dirty="0"/>
          </a:p>
          <a:p>
            <a:r>
              <a:rPr lang="ru-RU" sz="1800" dirty="0" err="1"/>
              <a:t>Трістан</a:t>
            </a:r>
            <a:r>
              <a:rPr lang="ru-RU" sz="1800" dirty="0"/>
              <a:t>-да-Кунья - </a:t>
            </a:r>
            <a:r>
              <a:rPr lang="ru-RU" sz="1800" dirty="0" err="1"/>
              <a:t>острів</a:t>
            </a:r>
            <a:r>
              <a:rPr lang="ru-RU" sz="1800" dirty="0"/>
              <a:t> </a:t>
            </a:r>
            <a:r>
              <a:rPr lang="ru-RU" sz="1800" dirty="0" err="1"/>
              <a:t>вулканічного</a:t>
            </a:r>
            <a:r>
              <a:rPr lang="ru-RU" sz="1800" dirty="0"/>
              <a:t> </a:t>
            </a:r>
            <a:r>
              <a:rPr lang="ru-RU" sz="1800" dirty="0" err="1"/>
              <a:t>походження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з'явився</a:t>
            </a:r>
            <a:r>
              <a:rPr lang="ru-RU" sz="1800" dirty="0"/>
              <a:t> </a:t>
            </a:r>
            <a:r>
              <a:rPr lang="ru-RU" sz="1800" dirty="0" err="1"/>
              <a:t>близько</a:t>
            </a:r>
            <a:r>
              <a:rPr lang="ru-RU" sz="1800" dirty="0"/>
              <a:t> 1 млн. </a:t>
            </a:r>
            <a:r>
              <a:rPr lang="ru-RU" sz="1800" dirty="0" err="1"/>
              <a:t>років</a:t>
            </a:r>
            <a:r>
              <a:rPr lang="ru-RU" sz="1800" dirty="0"/>
              <a:t> тому. На </a:t>
            </a:r>
            <a:r>
              <a:rPr lang="ru-RU" sz="1800" dirty="0" err="1"/>
              <a:t>острові</a:t>
            </a:r>
            <a:r>
              <a:rPr lang="ru-RU" sz="1800" dirty="0"/>
              <a:t> </a:t>
            </a:r>
            <a:r>
              <a:rPr lang="ru-RU" sz="1800" dirty="0" err="1"/>
              <a:t>розташована</a:t>
            </a:r>
            <a:r>
              <a:rPr lang="ru-RU" sz="1800" dirty="0"/>
              <a:t> </a:t>
            </a:r>
            <a:r>
              <a:rPr lang="ru-RU" sz="1800" dirty="0" err="1"/>
              <a:t>найвища</a:t>
            </a:r>
            <a:r>
              <a:rPr lang="ru-RU" sz="1800" dirty="0"/>
              <a:t> точка </a:t>
            </a:r>
            <a:r>
              <a:rPr lang="ru-RU" sz="1800" dirty="0" err="1"/>
              <a:t>архіпелагу</a:t>
            </a:r>
            <a:r>
              <a:rPr lang="ru-RU" sz="1800" dirty="0"/>
              <a:t> - </a:t>
            </a:r>
            <a:r>
              <a:rPr lang="ru-RU" sz="1800" dirty="0" err="1"/>
              <a:t>пік</a:t>
            </a:r>
            <a:r>
              <a:rPr lang="ru-RU" sz="1800" dirty="0"/>
              <a:t> </a:t>
            </a:r>
            <a:r>
              <a:rPr lang="ru-RU" sz="1800" dirty="0" err="1"/>
              <a:t>Квін-Мері</a:t>
            </a:r>
            <a:r>
              <a:rPr lang="ru-RU" sz="1800" dirty="0"/>
              <a:t> (</a:t>
            </a:r>
            <a:r>
              <a:rPr lang="ru-RU" sz="1800" dirty="0" err="1"/>
              <a:t>Королеви</a:t>
            </a:r>
            <a:r>
              <a:rPr lang="ru-RU" sz="1800" dirty="0"/>
              <a:t> </a:t>
            </a:r>
            <a:r>
              <a:rPr lang="ru-RU" sz="1800" dirty="0" err="1"/>
              <a:t>Марії</a:t>
            </a:r>
            <a:r>
              <a:rPr lang="ru-RU" sz="1800" dirty="0"/>
              <a:t>), </a:t>
            </a:r>
            <a:r>
              <a:rPr lang="ru-RU" sz="1800" dirty="0" err="1"/>
              <a:t>висотою</a:t>
            </a:r>
            <a:r>
              <a:rPr lang="ru-RU" sz="1800" dirty="0"/>
              <a:t> 2055 </a:t>
            </a:r>
            <a:r>
              <a:rPr lang="ru-RU" sz="1800" dirty="0" err="1"/>
              <a:t>метрів</a:t>
            </a:r>
            <a:r>
              <a:rPr lang="ru-RU" sz="1800" dirty="0"/>
              <a:t> над </a:t>
            </a:r>
            <a:r>
              <a:rPr lang="ru-RU" sz="1800" dirty="0" err="1"/>
              <a:t>рівнем</a:t>
            </a:r>
            <a:r>
              <a:rPr lang="ru-RU" sz="1800" dirty="0"/>
              <a:t> моря. </a:t>
            </a:r>
            <a:r>
              <a:rPr lang="ru-RU" sz="1800" dirty="0" err="1"/>
              <a:t>Взимку</a:t>
            </a:r>
            <a:r>
              <a:rPr lang="ru-RU" sz="1800" dirty="0"/>
              <a:t> вершина гори </a:t>
            </a:r>
            <a:r>
              <a:rPr lang="ru-RU" sz="1800" dirty="0" err="1"/>
              <a:t>вкрита</a:t>
            </a:r>
            <a:r>
              <a:rPr lang="ru-RU" sz="1800" dirty="0"/>
              <a:t> </a:t>
            </a:r>
            <a:r>
              <a:rPr lang="ru-RU" sz="1800" dirty="0" err="1"/>
              <a:t>снігом</a:t>
            </a:r>
            <a:r>
              <a:rPr lang="ru-RU" sz="1800" dirty="0"/>
              <a:t>. </a:t>
            </a:r>
            <a:r>
              <a:rPr lang="ru-RU" sz="1800" dirty="0" err="1"/>
              <a:t>Квін-Мері</a:t>
            </a:r>
            <a:r>
              <a:rPr lang="ru-RU" sz="1800" dirty="0"/>
              <a:t> - вулкан, з моменту </a:t>
            </a:r>
            <a:r>
              <a:rPr lang="ru-RU" sz="1800" dirty="0" err="1"/>
              <a:t>відкриття</a:t>
            </a:r>
            <a:r>
              <a:rPr lang="ru-RU" sz="1800" dirty="0"/>
              <a:t> острова </a:t>
            </a:r>
            <a:r>
              <a:rPr lang="ru-RU" sz="1800" dirty="0" err="1"/>
              <a:t>вивергався</a:t>
            </a:r>
            <a:r>
              <a:rPr lang="ru-RU" sz="1800" dirty="0"/>
              <a:t> </a:t>
            </a:r>
            <a:r>
              <a:rPr lang="ru-RU" sz="1800" dirty="0" err="1"/>
              <a:t>кілька</a:t>
            </a:r>
            <a:r>
              <a:rPr lang="ru-RU" sz="1800" dirty="0"/>
              <a:t> </a:t>
            </a:r>
            <a:r>
              <a:rPr lang="ru-RU" sz="1800" dirty="0" err="1"/>
              <a:t>разів</a:t>
            </a:r>
            <a:r>
              <a:rPr lang="ru-RU" sz="1800" dirty="0"/>
              <a:t>.</a:t>
            </a:r>
          </a:p>
          <a:p>
            <a:endParaRPr lang="ru-RU" sz="1800" dirty="0"/>
          </a:p>
          <a:p>
            <a:r>
              <a:rPr lang="ru-RU" sz="1800" dirty="0" err="1"/>
              <a:t>Острів</a:t>
            </a:r>
            <a:r>
              <a:rPr lang="ru-RU" sz="1800" dirty="0"/>
              <a:t> </a:t>
            </a:r>
            <a:r>
              <a:rPr lang="ru-RU" sz="1800" dirty="0" err="1"/>
              <a:t>Трістан</a:t>
            </a:r>
            <a:r>
              <a:rPr lang="ru-RU" sz="1800" dirty="0"/>
              <a:t>-да-Кунья </a:t>
            </a:r>
            <a:r>
              <a:rPr lang="ru-RU" sz="1800" dirty="0" err="1"/>
              <a:t>має</a:t>
            </a:r>
            <a:r>
              <a:rPr lang="ru-RU" sz="1800" dirty="0"/>
              <a:t> </a:t>
            </a:r>
            <a:r>
              <a:rPr lang="ru-RU" sz="1800" dirty="0" err="1"/>
              <a:t>скелястий</a:t>
            </a:r>
            <a:r>
              <a:rPr lang="ru-RU" sz="1800" dirty="0"/>
              <a:t> берег і </a:t>
            </a:r>
            <a:r>
              <a:rPr lang="ru-RU" sz="1800" dirty="0" err="1"/>
              <a:t>гірський</a:t>
            </a:r>
            <a:r>
              <a:rPr lang="ru-RU" sz="1800" dirty="0"/>
              <a:t> </a:t>
            </a:r>
            <a:r>
              <a:rPr lang="ru-RU" sz="1800" dirty="0" err="1"/>
              <a:t>рельєф</a:t>
            </a:r>
            <a:r>
              <a:rPr lang="ru-RU" sz="1800" dirty="0"/>
              <a:t>, </a:t>
            </a:r>
            <a:r>
              <a:rPr lang="ru-RU" sz="1800" dirty="0" err="1"/>
              <a:t>численні</a:t>
            </a:r>
            <a:r>
              <a:rPr lang="ru-RU" sz="1800" dirty="0"/>
              <a:t> яри,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місцеві</a:t>
            </a:r>
            <a:r>
              <a:rPr lang="ru-RU" sz="1800" dirty="0"/>
              <a:t> </a:t>
            </a:r>
            <a:r>
              <a:rPr lang="ru-RU" sz="1800" dirty="0" err="1"/>
              <a:t>жителі</a:t>
            </a:r>
            <a:r>
              <a:rPr lang="ru-RU" sz="1800" dirty="0"/>
              <a:t> </a:t>
            </a:r>
            <a:r>
              <a:rPr lang="ru-RU" sz="1800" dirty="0" err="1"/>
              <a:t>називають</a:t>
            </a:r>
            <a:r>
              <a:rPr lang="ru-RU" sz="1800" dirty="0"/>
              <a:t> «</a:t>
            </a:r>
            <a:r>
              <a:rPr lang="ru-RU" sz="1800" dirty="0" err="1"/>
              <a:t>ущелини</a:t>
            </a:r>
            <a:r>
              <a:rPr lang="ru-RU" sz="1800" dirty="0"/>
              <a:t>». </a:t>
            </a:r>
            <a:r>
              <a:rPr lang="ru-RU" sz="1800" dirty="0" err="1"/>
              <a:t>Єдина</a:t>
            </a:r>
            <a:r>
              <a:rPr lang="ru-RU" sz="1800" dirty="0"/>
              <a:t> </a:t>
            </a:r>
            <a:r>
              <a:rPr lang="ru-RU" sz="1800" dirty="0" err="1"/>
              <a:t>територія</a:t>
            </a:r>
            <a:r>
              <a:rPr lang="ru-RU" sz="1800" dirty="0"/>
              <a:t> острова, </a:t>
            </a:r>
            <a:r>
              <a:rPr lang="ru-RU" sz="1800" dirty="0" err="1"/>
              <a:t>пристосована</a:t>
            </a:r>
            <a:r>
              <a:rPr lang="ru-RU" sz="1800" dirty="0"/>
              <a:t> для </a:t>
            </a:r>
            <a:r>
              <a:rPr lang="ru-RU" sz="1800" dirty="0" err="1"/>
              <a:t>постійного</a:t>
            </a:r>
            <a:r>
              <a:rPr lang="ru-RU" sz="1800" dirty="0"/>
              <a:t> </a:t>
            </a:r>
            <a:r>
              <a:rPr lang="ru-RU" sz="1800" dirty="0" err="1"/>
              <a:t>життя</a:t>
            </a:r>
            <a:r>
              <a:rPr lang="ru-RU" sz="1800" dirty="0"/>
              <a:t> </a:t>
            </a:r>
            <a:r>
              <a:rPr lang="ru-RU" sz="1800" dirty="0" err="1"/>
              <a:t>людини</a:t>
            </a:r>
            <a:r>
              <a:rPr lang="ru-RU" sz="1800" dirty="0"/>
              <a:t> - </a:t>
            </a:r>
            <a:r>
              <a:rPr lang="ru-RU" sz="1800" dirty="0" err="1"/>
              <a:t>північна</a:t>
            </a:r>
            <a:r>
              <a:rPr lang="ru-RU" sz="1800" dirty="0"/>
              <a:t> і </a:t>
            </a:r>
            <a:r>
              <a:rPr lang="ru-RU" sz="1800" dirty="0" err="1"/>
              <a:t>північно-західна</a:t>
            </a:r>
            <a:r>
              <a:rPr lang="ru-RU" sz="1800" dirty="0"/>
              <a:t> </a:t>
            </a:r>
            <a:r>
              <a:rPr lang="ru-RU" sz="1800" dirty="0" err="1"/>
              <a:t>частина</a:t>
            </a:r>
            <a:r>
              <a:rPr lang="ru-RU" sz="1800" dirty="0"/>
              <a:t>. Там же </a:t>
            </a:r>
            <a:r>
              <a:rPr lang="ru-RU" sz="1800" dirty="0" err="1"/>
              <a:t>можна</a:t>
            </a:r>
            <a:r>
              <a:rPr lang="ru-RU" sz="1800" dirty="0"/>
              <a:t> </a:t>
            </a:r>
            <a:r>
              <a:rPr lang="ru-RU" sz="1800" dirty="0" err="1"/>
              <a:t>пристати</a:t>
            </a:r>
            <a:r>
              <a:rPr lang="ru-RU" sz="1800" dirty="0"/>
              <a:t> з моря без великого </a:t>
            </a:r>
            <a:r>
              <a:rPr lang="ru-RU" sz="1800" dirty="0" err="1"/>
              <a:t>ризику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01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1. </a:t>
            </a:r>
            <a:r>
              <a:rPr lang="ru-RU" dirty="0" err="1"/>
              <a:t>Найвищий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- Папуа-Нова </a:t>
            </a:r>
            <a:r>
              <a:rPr lang="ru-RU" dirty="0" err="1"/>
              <a:t>Гвінея</a:t>
            </a:r>
            <a:r>
              <a:rPr lang="ru-RU" dirty="0"/>
              <a:t>, </a:t>
            </a:r>
            <a:r>
              <a:rPr lang="ru-RU" dirty="0" err="1"/>
              <a:t>Індонезія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1268760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741072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10. </a:t>
            </a:r>
            <a:r>
              <a:rPr lang="ru-RU" dirty="0" err="1"/>
              <a:t>Самий</a:t>
            </a:r>
            <a:r>
              <a:rPr lang="ru-RU" dirty="0"/>
              <a:t> </a:t>
            </a:r>
            <a:r>
              <a:rPr lang="ru-RU" dirty="0" err="1"/>
              <a:t>північний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en-US" dirty="0"/>
              <a:t>Stray Dog West, </a:t>
            </a:r>
            <a:r>
              <a:rPr lang="ru-RU" dirty="0" err="1"/>
              <a:t>Гренландія</a:t>
            </a:r>
            <a:r>
              <a:rPr lang="ru-RU" dirty="0"/>
              <a:t> (</a:t>
            </a:r>
            <a:r>
              <a:rPr lang="ru-RU" dirty="0" err="1"/>
              <a:t>Данія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288940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7272808" cy="482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9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Самим </a:t>
            </a:r>
            <a:r>
              <a:rPr lang="ru-RU" dirty="0" err="1"/>
              <a:t>північним</a:t>
            </a:r>
            <a:r>
              <a:rPr lang="ru-RU" dirty="0"/>
              <a:t> островом в </a:t>
            </a:r>
            <a:r>
              <a:rPr lang="ru-RU" dirty="0" err="1"/>
              <a:t>світі</a:t>
            </a:r>
            <a:r>
              <a:rPr lang="ru-RU" dirty="0"/>
              <a:t> і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північної</a:t>
            </a:r>
            <a:r>
              <a:rPr lang="ru-RU" dirty="0"/>
              <a:t> точкою </a:t>
            </a:r>
            <a:r>
              <a:rPr lang="ru-RU" dirty="0" err="1"/>
              <a:t>землі</a:t>
            </a:r>
            <a:r>
              <a:rPr lang="ru-RU" dirty="0"/>
              <a:t> є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en-US" dirty="0"/>
              <a:t>Stray Dog West </a:t>
            </a:r>
            <a:r>
              <a:rPr lang="ru-RU" dirty="0" err="1"/>
              <a:t>біля</a:t>
            </a:r>
            <a:r>
              <a:rPr lang="ru-RU" dirty="0"/>
              <a:t> </a:t>
            </a:r>
            <a:r>
              <a:rPr lang="ru-RU" dirty="0" err="1"/>
              <a:t>північного</a:t>
            </a:r>
            <a:r>
              <a:rPr lang="ru-RU" dirty="0"/>
              <a:t> </a:t>
            </a:r>
            <a:r>
              <a:rPr lang="ru-RU" dirty="0" err="1"/>
              <a:t>узбережжя</a:t>
            </a:r>
            <a:r>
              <a:rPr lang="ru-RU" dirty="0"/>
              <a:t> </a:t>
            </a:r>
            <a:r>
              <a:rPr lang="ru-RU" dirty="0" err="1"/>
              <a:t>Гренландії</a:t>
            </a:r>
            <a:r>
              <a:rPr lang="ru-RU" dirty="0"/>
              <a:t>. </a:t>
            </a:r>
            <a:r>
              <a:rPr lang="en-US" dirty="0"/>
              <a:t>Stray Dog West </a:t>
            </a:r>
            <a:r>
              <a:rPr lang="ru-RU" dirty="0"/>
              <a:t>є </a:t>
            </a:r>
            <a:r>
              <a:rPr lang="ru-RU" dirty="0" err="1" smtClean="0"/>
              <a:t>напівпостійним</a:t>
            </a:r>
            <a:r>
              <a:rPr lang="ru-RU" dirty="0" smtClean="0"/>
              <a:t>  </a:t>
            </a:r>
            <a:r>
              <a:rPr lang="ru-RU" dirty="0" err="1"/>
              <a:t>архіпелагом</a:t>
            </a:r>
            <a:r>
              <a:rPr lang="ru-RU" dirty="0"/>
              <a:t>, </a:t>
            </a:r>
            <a:r>
              <a:rPr lang="ru-RU" dirty="0" err="1"/>
              <a:t>замкненим</a:t>
            </a:r>
            <a:r>
              <a:rPr lang="ru-RU" dirty="0"/>
              <a:t> у </a:t>
            </a:r>
            <a:r>
              <a:rPr lang="ru-RU" dirty="0" err="1"/>
              <a:t>морському</a:t>
            </a:r>
            <a:r>
              <a:rPr lang="ru-RU" dirty="0"/>
              <a:t> </a:t>
            </a:r>
            <a:r>
              <a:rPr lang="ru-RU" dirty="0" err="1"/>
              <a:t>льоду</a:t>
            </a:r>
            <a:r>
              <a:rPr lang="ru-RU" dirty="0"/>
              <a:t> на </a:t>
            </a:r>
            <a:r>
              <a:rPr lang="ru-RU" dirty="0" err="1"/>
              <a:t>північ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Пірі</a:t>
            </a:r>
            <a:r>
              <a:rPr lang="ru-RU" dirty="0"/>
              <a:t> в </a:t>
            </a:r>
            <a:r>
              <a:rPr lang="ru-RU" dirty="0" err="1"/>
              <a:t>північно-східній</a:t>
            </a:r>
            <a:r>
              <a:rPr lang="ru-RU" dirty="0"/>
              <a:t> </a:t>
            </a:r>
            <a:r>
              <a:rPr lang="ru-RU" dirty="0" err="1"/>
              <a:t>Гренландії</a:t>
            </a:r>
            <a:r>
              <a:rPr lang="ru-RU" dirty="0"/>
              <a:t>. Перший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архіпелагу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виявлений</a:t>
            </a:r>
            <a:r>
              <a:rPr lang="ru-RU" dirty="0"/>
              <a:t> в 1996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Деннісом</a:t>
            </a:r>
            <a:r>
              <a:rPr lang="ru-RU" dirty="0"/>
              <a:t> </a:t>
            </a:r>
            <a:r>
              <a:rPr lang="ru-RU" dirty="0" err="1"/>
              <a:t>Шміттом</a:t>
            </a:r>
            <a:r>
              <a:rPr lang="ru-RU" dirty="0"/>
              <a:t> і Бобом </a:t>
            </a:r>
            <a:r>
              <a:rPr lang="ru-RU" dirty="0" err="1"/>
              <a:t>Пелейсом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713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/>
              <a:t>Найвищий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- Нова </a:t>
            </a:r>
            <a:r>
              <a:rPr lang="ru-RU" dirty="0" err="1"/>
              <a:t>Гвінея</a:t>
            </a:r>
            <a:r>
              <a:rPr lang="ru-RU" dirty="0"/>
              <a:t> в </a:t>
            </a:r>
            <a:r>
              <a:rPr lang="ru-RU" dirty="0" err="1"/>
              <a:t>західному</a:t>
            </a:r>
            <a:r>
              <a:rPr lang="ru-RU" dirty="0"/>
              <a:t> Тихому </a:t>
            </a:r>
            <a:r>
              <a:rPr lang="ru-RU" dirty="0" err="1"/>
              <a:t>океані</a:t>
            </a:r>
            <a:r>
              <a:rPr lang="ru-RU" dirty="0"/>
              <a:t>. Вершина острова </a:t>
            </a:r>
            <a:r>
              <a:rPr lang="ru-RU" dirty="0" err="1"/>
              <a:t>Пунчак</a:t>
            </a:r>
            <a:r>
              <a:rPr lang="ru-RU" dirty="0"/>
              <a:t> </a:t>
            </a:r>
            <a:r>
              <a:rPr lang="ru-RU" dirty="0" err="1"/>
              <a:t>Джая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висоті</a:t>
            </a:r>
            <a:r>
              <a:rPr lang="ru-RU" dirty="0"/>
              <a:t> 4.884 </a:t>
            </a:r>
            <a:r>
              <a:rPr lang="ru-RU" dirty="0" err="1"/>
              <a:t>метрів</a:t>
            </a:r>
            <a:r>
              <a:rPr lang="ru-RU" dirty="0"/>
              <a:t> над </a:t>
            </a:r>
            <a:r>
              <a:rPr lang="ru-RU" dirty="0" err="1"/>
              <a:t>рівнем</a:t>
            </a:r>
            <a:r>
              <a:rPr lang="ru-RU" dirty="0"/>
              <a:t> моря.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другий</a:t>
            </a:r>
            <a:r>
              <a:rPr lang="ru-RU" dirty="0"/>
              <a:t> за величиною </a:t>
            </a:r>
            <a:r>
              <a:rPr lang="ru-RU" dirty="0" err="1"/>
              <a:t>острів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Гренландії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786.000 кв. км.</a:t>
            </a:r>
          </a:p>
        </p:txBody>
      </p:sp>
    </p:spTree>
    <p:extLst>
      <p:ext uri="{BB962C8B-B14F-4D97-AF65-F5344CB8AC3E}">
        <p14:creationId xmlns:p14="http://schemas.microsoft.com/office/powerpoint/2010/main" val="30428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2. </a:t>
            </a:r>
            <a:r>
              <a:rPr lang="ru-RU" dirty="0" err="1"/>
              <a:t>Найбільший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річковий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Бананана</a:t>
            </a:r>
            <a:r>
              <a:rPr lang="ru-RU" dirty="0"/>
              <a:t>, </a:t>
            </a:r>
            <a:r>
              <a:rPr lang="ru-RU" dirty="0" err="1"/>
              <a:t>Бразилія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412776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736591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0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/>
              <a:t>Найбільший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річковий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Бананана</a:t>
            </a:r>
            <a:r>
              <a:rPr lang="ru-RU" dirty="0"/>
              <a:t>. </a:t>
            </a:r>
            <a:r>
              <a:rPr lang="ru-RU" dirty="0" err="1"/>
              <a:t>Бананана</a:t>
            </a:r>
            <a:r>
              <a:rPr lang="ru-RU" dirty="0"/>
              <a:t> </a:t>
            </a:r>
            <a:r>
              <a:rPr lang="ru-RU" dirty="0" err="1"/>
              <a:t>розташований</a:t>
            </a:r>
            <a:r>
              <a:rPr lang="ru-RU" dirty="0"/>
              <a:t> в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течії</a:t>
            </a:r>
            <a:r>
              <a:rPr lang="ru-RU" dirty="0"/>
              <a:t> </a:t>
            </a:r>
            <a:r>
              <a:rPr lang="ru-RU" dirty="0" err="1"/>
              <a:t>річки</a:t>
            </a:r>
            <a:r>
              <a:rPr lang="ru-RU" dirty="0"/>
              <a:t> </a:t>
            </a:r>
            <a:r>
              <a:rPr lang="ru-RU" dirty="0" err="1"/>
              <a:t>Арагуая</a:t>
            </a:r>
            <a:r>
              <a:rPr lang="ru-RU" dirty="0"/>
              <a:t>, в </a:t>
            </a:r>
            <a:r>
              <a:rPr lang="ru-RU" dirty="0" err="1"/>
              <a:t>штаті</a:t>
            </a:r>
            <a:r>
              <a:rPr lang="ru-RU" dirty="0"/>
              <a:t> </a:t>
            </a:r>
            <a:r>
              <a:rPr lang="ru-RU" dirty="0" err="1"/>
              <a:t>Токантінс</a:t>
            </a:r>
            <a:r>
              <a:rPr lang="ru-RU" dirty="0"/>
              <a:t>, </a:t>
            </a:r>
            <a:r>
              <a:rPr lang="ru-RU" dirty="0" err="1"/>
              <a:t>Бразилія</a:t>
            </a:r>
            <a:r>
              <a:rPr lang="ru-RU" dirty="0"/>
              <a:t>.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сформований</a:t>
            </a:r>
            <a:r>
              <a:rPr lang="ru-RU" dirty="0"/>
              <a:t> </a:t>
            </a:r>
            <a:r>
              <a:rPr lang="ru-RU" dirty="0" err="1"/>
              <a:t>виделкою</a:t>
            </a:r>
            <a:r>
              <a:rPr lang="ru-RU" dirty="0"/>
              <a:t> в </a:t>
            </a:r>
            <a:r>
              <a:rPr lang="ru-RU" dirty="0" err="1"/>
              <a:t>плоскої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річки</a:t>
            </a:r>
            <a:r>
              <a:rPr lang="ru-RU" dirty="0"/>
              <a:t> </a:t>
            </a:r>
            <a:r>
              <a:rPr lang="ru-RU" dirty="0" err="1"/>
              <a:t>Арагуая</a:t>
            </a:r>
            <a:r>
              <a:rPr lang="ru-RU" dirty="0"/>
              <a:t>. </a:t>
            </a:r>
            <a:r>
              <a:rPr lang="ru-RU" dirty="0" err="1"/>
              <a:t>Площа</a:t>
            </a:r>
            <a:r>
              <a:rPr lang="ru-RU" dirty="0"/>
              <a:t> острова 19,2 тис. кв. км,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300 км, а ширина </a:t>
            </a:r>
            <a:r>
              <a:rPr lang="ru-RU" dirty="0" err="1"/>
              <a:t>близько</a:t>
            </a:r>
            <a:r>
              <a:rPr lang="ru-RU" dirty="0"/>
              <a:t> 160 км.</a:t>
            </a:r>
          </a:p>
        </p:txBody>
      </p:sp>
    </p:spTree>
    <p:extLst>
      <p:ext uri="{BB962C8B-B14F-4D97-AF65-F5344CB8AC3E}">
        <p14:creationId xmlns:p14="http://schemas.microsoft.com/office/powerpoint/2010/main" val="42562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3.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острова - </a:t>
            </a:r>
            <a:r>
              <a:rPr lang="ru-RU" dirty="0" err="1"/>
              <a:t>Самосір</a:t>
            </a:r>
            <a:r>
              <a:rPr lang="ru-RU" dirty="0"/>
              <a:t>, </a:t>
            </a:r>
            <a:r>
              <a:rPr lang="ru-RU" dirty="0" err="1"/>
              <a:t>Індонезія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268760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24" y="1412776"/>
            <a:ext cx="735317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Самосір</a:t>
            </a:r>
            <a:r>
              <a:rPr lang="ru-RU" dirty="0"/>
              <a:t> - великий </a:t>
            </a:r>
            <a:r>
              <a:rPr lang="ru-RU" dirty="0" err="1"/>
              <a:t>вулканічний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в </a:t>
            </a:r>
            <a:r>
              <a:rPr lang="ru-RU" dirty="0" err="1"/>
              <a:t>озері</a:t>
            </a:r>
            <a:r>
              <a:rPr lang="ru-RU" dirty="0"/>
              <a:t> </a:t>
            </a:r>
            <a:r>
              <a:rPr lang="ru-RU" dirty="0" err="1"/>
              <a:t>Тоба</a:t>
            </a:r>
            <a:r>
              <a:rPr lang="ru-RU" dirty="0"/>
              <a:t>, </a:t>
            </a:r>
            <a:r>
              <a:rPr lang="ru-RU" dirty="0" err="1"/>
              <a:t>розташованому</a:t>
            </a:r>
            <a:r>
              <a:rPr lang="ru-RU" dirty="0"/>
              <a:t> на </a:t>
            </a:r>
            <a:r>
              <a:rPr lang="ru-RU" dirty="0" err="1"/>
              <a:t>півночі</a:t>
            </a:r>
            <a:r>
              <a:rPr lang="ru-RU" dirty="0"/>
              <a:t> острова </a:t>
            </a:r>
            <a:r>
              <a:rPr lang="ru-RU" dirty="0" err="1"/>
              <a:t>Суматри</a:t>
            </a:r>
            <a:r>
              <a:rPr lang="ru-RU" dirty="0"/>
              <a:t> в </a:t>
            </a:r>
            <a:r>
              <a:rPr lang="ru-RU" dirty="0" err="1"/>
              <a:t>Індонезії</a:t>
            </a:r>
            <a:r>
              <a:rPr lang="ru-RU" dirty="0"/>
              <a:t>. </a:t>
            </a:r>
            <a:r>
              <a:rPr lang="ru-RU" dirty="0" err="1"/>
              <a:t>Площа</a:t>
            </a:r>
            <a:r>
              <a:rPr lang="ru-RU" dirty="0"/>
              <a:t> острова </a:t>
            </a:r>
            <a:r>
              <a:rPr lang="ru-RU" dirty="0" err="1"/>
              <a:t>Самосір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630 кв. км. </a:t>
            </a:r>
            <a:r>
              <a:rPr lang="ru-RU" dirty="0" err="1"/>
              <a:t>Самосір</a:t>
            </a:r>
            <a:r>
              <a:rPr lang="ru-RU" dirty="0"/>
              <a:t> є </a:t>
            </a:r>
            <a:r>
              <a:rPr lang="ru-RU" dirty="0" err="1"/>
              <a:t>найбільшим</a:t>
            </a:r>
            <a:r>
              <a:rPr lang="ru-RU" dirty="0"/>
              <a:t> островом в межах острова </a:t>
            </a:r>
            <a:r>
              <a:rPr lang="ru-RU" dirty="0" err="1"/>
              <a:t>Суматри</a:t>
            </a:r>
            <a:r>
              <a:rPr lang="ru-RU" dirty="0"/>
              <a:t>, і </a:t>
            </a:r>
            <a:r>
              <a:rPr lang="ru-RU" dirty="0" err="1"/>
              <a:t>п'ятий</a:t>
            </a:r>
            <a:r>
              <a:rPr lang="ru-RU" dirty="0"/>
              <a:t> за величиною </a:t>
            </a:r>
            <a:r>
              <a:rPr lang="ru-RU" dirty="0" err="1"/>
              <a:t>озерний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6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4. </a:t>
            </a:r>
            <a:r>
              <a:rPr lang="ru-RU" dirty="0" err="1"/>
              <a:t>Найбільший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потрійний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- </a:t>
            </a:r>
            <a:r>
              <a:rPr lang="ru-RU" dirty="0" err="1"/>
              <a:t>Вікторія</a:t>
            </a:r>
            <a:r>
              <a:rPr lang="ru-RU" dirty="0"/>
              <a:t>, Канада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726" y="1556792"/>
            <a:ext cx="7315200" cy="518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520" y="1571248"/>
            <a:ext cx="718330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02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err="1"/>
              <a:t>Всього</a:t>
            </a:r>
            <a:r>
              <a:rPr lang="ru-RU" dirty="0"/>
              <a:t> в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таких </a:t>
            </a:r>
            <a:r>
              <a:rPr lang="ru-RU" dirty="0" err="1"/>
              <a:t>місць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найбільший</a:t>
            </a:r>
            <a:r>
              <a:rPr lang="ru-RU" dirty="0"/>
              <a:t> з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потрійних</a:t>
            </a:r>
            <a:r>
              <a:rPr lang="ru-RU" dirty="0"/>
              <a:t> </a:t>
            </a:r>
            <a:r>
              <a:rPr lang="ru-RU" dirty="0" err="1"/>
              <a:t>островів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1.6 га. </a:t>
            </a:r>
            <a:r>
              <a:rPr lang="ru-RU" dirty="0" err="1"/>
              <a:t>Потрійним</a:t>
            </a:r>
            <a:r>
              <a:rPr lang="ru-RU" dirty="0"/>
              <a:t>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називається</a:t>
            </a:r>
            <a:r>
              <a:rPr lang="ru-RU" dirty="0"/>
              <a:t> через те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острові</a:t>
            </a:r>
            <a:r>
              <a:rPr lang="ru-RU" dirty="0"/>
              <a:t>, де </a:t>
            </a:r>
            <a:r>
              <a:rPr lang="ru-RU" dirty="0" err="1"/>
              <a:t>розташований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один </a:t>
            </a:r>
            <a:r>
              <a:rPr lang="ru-RU" dirty="0" err="1"/>
              <a:t>острів</a:t>
            </a:r>
            <a:r>
              <a:rPr lang="ru-RU" dirty="0"/>
              <a:t> (прим. </a:t>
            </a:r>
            <a:r>
              <a:rPr lang="ru-RU" dirty="0" err="1"/>
              <a:t>острів</a:t>
            </a:r>
            <a:r>
              <a:rPr lang="ru-RU" dirty="0"/>
              <a:t> </a:t>
            </a:r>
            <a:r>
              <a:rPr lang="ru-RU" dirty="0" err="1"/>
              <a:t>Самосір</a:t>
            </a:r>
            <a:r>
              <a:rPr lang="ru-RU" dirty="0"/>
              <a:t>), в свою </a:t>
            </a:r>
            <a:r>
              <a:rPr lang="ru-RU" dirty="0" err="1"/>
              <a:t>чергу</a:t>
            </a:r>
            <a:r>
              <a:rPr lang="ru-RU" dirty="0"/>
              <a:t>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острові</a:t>
            </a:r>
            <a:r>
              <a:rPr lang="ru-RU" dirty="0"/>
              <a:t> є озера з островами.</a:t>
            </a:r>
          </a:p>
        </p:txBody>
      </p:sp>
    </p:spTree>
    <p:extLst>
      <p:ext uri="{BB962C8B-B14F-4D97-AF65-F5344CB8AC3E}">
        <p14:creationId xmlns:p14="http://schemas.microsoft.com/office/powerpoint/2010/main" val="35437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TS102579999</Template>
  <TotalTime>70</TotalTime>
  <Words>734</Words>
  <Application>Microsoft Office PowerPoint</Application>
  <PresentationFormat>Экран (4:3)</PresentationFormat>
  <Paragraphs>26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Default Design</vt:lpstr>
      <vt:lpstr>1_Custom Design</vt:lpstr>
      <vt:lpstr>2_Custom Design</vt:lpstr>
      <vt:lpstr>1_Default Design</vt:lpstr>
      <vt:lpstr>3_Custom Design</vt:lpstr>
      <vt:lpstr>4_Custom Design</vt:lpstr>
      <vt:lpstr>10 найбільш незвичайних  островів в світі</vt:lpstr>
      <vt:lpstr>1. Найвищий острів в світі - Папуа-Нова Гвінея, Індонезія</vt:lpstr>
      <vt:lpstr>Презентация PowerPoint</vt:lpstr>
      <vt:lpstr>2. Найбільший в світі річковий острів - Бананана, Бразилія</vt:lpstr>
      <vt:lpstr>Презентация PowerPoint</vt:lpstr>
      <vt:lpstr>3. Найбільший острів всередині іншого острова - Самосір, Індонезія</vt:lpstr>
      <vt:lpstr>Презентация PowerPoint</vt:lpstr>
      <vt:lpstr>4. Найбільший в світі потрійний острів - Вікторія, Канада</vt:lpstr>
      <vt:lpstr>Презентация PowerPoint</vt:lpstr>
      <vt:lpstr>5. Самий населений острів у світі - Ява, Індонезія</vt:lpstr>
      <vt:lpstr>Презентация PowerPoint</vt:lpstr>
      <vt:lpstr>6. Найбільший безлюдний острів - Девон, Канада</vt:lpstr>
      <vt:lpstr>Презентация PowerPoint</vt:lpstr>
      <vt:lpstr>7. Найбільший озерний острів - Манітулін, Канада  </vt:lpstr>
      <vt:lpstr>Презентация PowerPoint</vt:lpstr>
      <vt:lpstr>8. Найбільша в світі щільність населення на острові - Santa Cruz del Islote, Колумбія</vt:lpstr>
      <vt:lpstr>Презентация PowerPoint</vt:lpstr>
      <vt:lpstr>9. Найвіддаленіший населений острів - Трістан-да-Кунья, Великобританія</vt:lpstr>
      <vt:lpstr>Презентация PowerPoint</vt:lpstr>
      <vt:lpstr>10. Самий північний острів - Stray Dog West, Гренландія (Данія)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2012-02-03T11:26:16Z</dcterms:created>
  <dcterms:modified xsi:type="dcterms:W3CDTF">2012-02-03T12:37:04Z</dcterms:modified>
</cp:coreProperties>
</file>