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  <p:sldMasterId id="2147483799" r:id="rId2"/>
  </p:sldMasterIdLst>
  <p:sldIdLst>
    <p:sldId id="256" r:id="rId3"/>
    <p:sldId id="258" r:id="rId4"/>
    <p:sldId id="259" r:id="rId5"/>
    <p:sldId id="257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:\ProPowerPoint\Шаблоны\В работе\Природа\Prirod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11960" y="5085184"/>
            <a:ext cx="4907009" cy="965969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6304384"/>
            <a:ext cx="4572000" cy="553616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906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513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E3E6E3-E56B-41F9-913E-E078CFA07DB9}" type="datetimeFigureOut">
              <a:rPr lang="ru-RU" smtClean="0"/>
              <a:pPr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FD728B-D5C2-4FF0-869B-094F1A571E74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26" name="Picture 2" descr="G:\Presentations\Shablons\lightGreen\LightGreenSlai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Presentations\Shablons\lightGreen\LightGreenPri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:\ProPowerPoint\Шаблоны\В работе\Природа\PrirodaSlid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2339975" y="115888"/>
            <a:ext cx="6553200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2339975" y="1125538"/>
            <a:ext cx="6553200" cy="547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9" name="TextBox 6"/>
          <p:cNvSpPr txBox="1">
            <a:spLocks noChangeArrowheads="1"/>
          </p:cNvSpPr>
          <p:nvPr/>
        </p:nvSpPr>
        <p:spPr bwMode="auto">
          <a:xfrm>
            <a:off x="107950" y="6569075"/>
            <a:ext cx="1616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400">
                <a:solidFill>
                  <a:srgbClr val="C3D69B"/>
                </a:solidFill>
                <a:latin typeface="Ariston" pitchFamily="66" charset="0"/>
              </a:rPr>
              <a:t>ProPowerPoint.Ru</a:t>
            </a:r>
            <a:endParaRPr lang="ru-RU" sz="1400">
              <a:solidFill>
                <a:srgbClr val="C3D69B"/>
              </a:solidFill>
              <a:latin typeface="Ariston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Presentations\Shablons\lightGreen\LightGreenPrin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42984"/>
            <a:ext cx="8229600" cy="542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96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Українські</a:t>
            </a:r>
            <a:r>
              <a:rPr lang="ru-RU" sz="96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96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національні</a:t>
            </a:r>
            <a:r>
              <a:rPr lang="ru-RU" sz="96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96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символи</a:t>
            </a:r>
            <a:endParaRPr lang="ru-RU" sz="9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274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dirty="0"/>
              <a:t>Держа́вний гі́мн Украї́ни — один з головних державних символів України поряд з прапором і гербом. Державним гі́мном є перший куплет та приспів пісні «Ще не вмерла України і Слава, і Воля», слова Павла Чубинського, музика Михайла Вербицького. Офіційно його «Музичну редакцію» ухвалила Верховна рада України 15 січня 1992 року; слова гімну затверджено «законом про Гімн України» 6 березня 2003 року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764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57225"/>
            <a:ext cx="3528392" cy="5133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280" y="1268760"/>
            <a:ext cx="3333394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420865" y="6471642"/>
            <a:ext cx="3723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Павло</a:t>
            </a:r>
            <a:r>
              <a:rPr lang="ru-RU" dirty="0" smtClean="0"/>
              <a:t> </a:t>
            </a:r>
            <a:r>
              <a:rPr lang="ru-RU" dirty="0" err="1" smtClean="0"/>
              <a:t>Чубинський</a:t>
            </a:r>
            <a:r>
              <a:rPr lang="ru-RU" dirty="0" smtClean="0"/>
              <a:t>, автор </a:t>
            </a:r>
            <a:r>
              <a:rPr lang="ru-RU" dirty="0" err="1" smtClean="0"/>
              <a:t>слів</a:t>
            </a:r>
            <a:r>
              <a:rPr lang="ru-RU" dirty="0" smtClean="0"/>
              <a:t> </a:t>
            </a:r>
            <a:r>
              <a:rPr lang="ru-RU" dirty="0" err="1" smtClean="0"/>
              <a:t>гімну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6102310"/>
            <a:ext cx="4385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Михайло </a:t>
            </a:r>
            <a:r>
              <a:rPr lang="ru-RU" dirty="0" err="1" smtClean="0"/>
              <a:t>Вербицький</a:t>
            </a:r>
            <a:r>
              <a:rPr lang="ru-RU" dirty="0" smtClean="0"/>
              <a:t>, автор </a:t>
            </a:r>
            <a:r>
              <a:rPr lang="ru-RU" dirty="0" err="1" smtClean="0"/>
              <a:t>музики</a:t>
            </a:r>
            <a:r>
              <a:rPr lang="ru-RU" dirty="0" smtClean="0"/>
              <a:t> </a:t>
            </a:r>
            <a:r>
              <a:rPr lang="ru-RU" dirty="0" err="1" smtClean="0"/>
              <a:t>гімну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07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85860"/>
            <a:ext cx="8712968" cy="5455508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Гімн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набув</a:t>
            </a:r>
            <a:r>
              <a:rPr lang="ru-RU" dirty="0"/>
              <a:t> </a:t>
            </a:r>
            <a:r>
              <a:rPr lang="ru-RU" dirty="0" err="1"/>
              <a:t>значної</a:t>
            </a:r>
            <a:r>
              <a:rPr lang="ru-RU" dirty="0"/>
              <a:t> </a:t>
            </a:r>
            <a:r>
              <a:rPr lang="ru-RU" dirty="0" err="1"/>
              <a:t>популярності</a:t>
            </a:r>
            <a:r>
              <a:rPr lang="ru-RU" dirty="0"/>
              <a:t> в </a:t>
            </a:r>
            <a:r>
              <a:rPr lang="ru-RU" dirty="0" err="1"/>
              <a:t>ході</a:t>
            </a:r>
            <a:r>
              <a:rPr lang="ru-RU" dirty="0"/>
              <a:t> </a:t>
            </a:r>
            <a:r>
              <a:rPr lang="ru-RU" dirty="0" err="1"/>
              <a:t>масових</a:t>
            </a:r>
            <a:r>
              <a:rPr lang="ru-RU" dirty="0"/>
              <a:t> </a:t>
            </a:r>
            <a:r>
              <a:rPr lang="ru-RU" dirty="0" err="1"/>
              <a:t>протестів</a:t>
            </a:r>
            <a:r>
              <a:rPr lang="ru-RU" dirty="0"/>
              <a:t> 2004 та 2013 </a:t>
            </a:r>
            <a:r>
              <a:rPr lang="ru-RU" dirty="0" err="1"/>
              <a:t>років</a:t>
            </a:r>
            <a:r>
              <a:rPr lang="ru-RU" dirty="0"/>
              <a:t>. Композитор Валентин Сильвестров,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виходив</a:t>
            </a:r>
            <a:r>
              <a:rPr lang="ru-RU" dirty="0"/>
              <a:t> на </a:t>
            </a:r>
            <a:r>
              <a:rPr lang="ru-RU" dirty="0" err="1"/>
              <a:t>акції</a:t>
            </a:r>
            <a:r>
              <a:rPr lang="ru-RU" dirty="0"/>
              <a:t> протесту в </a:t>
            </a:r>
            <a:r>
              <a:rPr lang="ru-RU" dirty="0" err="1"/>
              <a:t>Києві</a:t>
            </a:r>
            <a:r>
              <a:rPr lang="ru-RU" dirty="0"/>
              <a:t>, так </a:t>
            </a:r>
            <a:r>
              <a:rPr lang="ru-RU" dirty="0" err="1"/>
              <a:t>охарактеризував</a:t>
            </a:r>
            <a:r>
              <a:rPr lang="ru-RU" dirty="0"/>
              <a:t> </a:t>
            </a:r>
            <a:r>
              <a:rPr lang="ru-RU" dirty="0" err="1"/>
              <a:t>український</a:t>
            </a:r>
            <a:r>
              <a:rPr lang="ru-RU" dirty="0"/>
              <a:t> </a:t>
            </a:r>
            <a:r>
              <a:rPr lang="ru-RU" dirty="0" err="1"/>
              <a:t>гімн</a:t>
            </a:r>
            <a:r>
              <a:rPr lang="ru-RU" dirty="0"/>
              <a:t>:</a:t>
            </a:r>
          </a:p>
          <a:p>
            <a:r>
              <a:rPr lang="ru-RU" dirty="0"/>
              <a:t>« 	</a:t>
            </a:r>
            <a:r>
              <a:rPr lang="ru-RU" dirty="0" err="1"/>
              <a:t>Гімн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— </a:t>
            </a:r>
            <a:r>
              <a:rPr lang="ru-RU" dirty="0" err="1"/>
              <a:t>дивовижний</a:t>
            </a:r>
            <a:r>
              <a:rPr lang="ru-RU" dirty="0"/>
              <a:t>. 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начебто</a:t>
            </a:r>
            <a:r>
              <a:rPr lang="ru-RU" dirty="0"/>
              <a:t> не </a:t>
            </a:r>
            <a:r>
              <a:rPr lang="ru-RU" dirty="0" err="1"/>
              <a:t>справляє</a:t>
            </a:r>
            <a:r>
              <a:rPr lang="ru-RU" dirty="0"/>
              <a:t> </a:t>
            </a:r>
            <a:r>
              <a:rPr lang="ru-RU" dirty="0" err="1"/>
              <a:t>враження</a:t>
            </a:r>
            <a:r>
              <a:rPr lang="ru-RU" dirty="0"/>
              <a:t>, але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на перший </a:t>
            </a:r>
            <a:r>
              <a:rPr lang="ru-RU" dirty="0" err="1"/>
              <a:t>погляд</a:t>
            </a:r>
            <a:r>
              <a:rPr lang="ru-RU" dirty="0"/>
              <a:t>. </a:t>
            </a:r>
            <a:r>
              <a:rPr lang="ru-RU" dirty="0" err="1"/>
              <a:t>Насправді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створив Михайло </a:t>
            </a:r>
            <a:r>
              <a:rPr lang="ru-RU" dirty="0" err="1"/>
              <a:t>Вербицький</a:t>
            </a:r>
            <a:r>
              <a:rPr lang="ru-RU" dirty="0"/>
              <a:t> — </a:t>
            </a:r>
            <a:r>
              <a:rPr lang="ru-RU" dirty="0" err="1"/>
              <a:t>церковний</a:t>
            </a:r>
            <a:r>
              <a:rPr lang="ru-RU" dirty="0"/>
              <a:t> композитор </a:t>
            </a:r>
            <a:r>
              <a:rPr lang="ru-RU" dirty="0" err="1"/>
              <a:t>середини</a:t>
            </a:r>
            <a:r>
              <a:rPr lang="ru-RU" dirty="0"/>
              <a:t> ХІХ </a:t>
            </a:r>
            <a:r>
              <a:rPr lang="ru-RU" dirty="0" err="1"/>
              <a:t>стотілля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жив в </a:t>
            </a:r>
            <a:r>
              <a:rPr lang="ru-RU" dirty="0" err="1"/>
              <a:t>Австрійській</a:t>
            </a:r>
            <a:r>
              <a:rPr lang="ru-RU" dirty="0"/>
              <a:t> </a:t>
            </a:r>
            <a:r>
              <a:rPr lang="ru-RU" dirty="0" err="1"/>
              <a:t>монархії</a:t>
            </a:r>
            <a:r>
              <a:rPr lang="ru-RU" dirty="0"/>
              <a:t>, </a:t>
            </a:r>
            <a:r>
              <a:rPr lang="ru-RU" dirty="0" err="1"/>
              <a:t>мабуть</a:t>
            </a:r>
            <a:r>
              <a:rPr lang="ru-RU" dirty="0"/>
              <a:t>, </a:t>
            </a:r>
            <a:r>
              <a:rPr lang="ru-RU" dirty="0" err="1"/>
              <a:t>дуже</a:t>
            </a:r>
            <a:r>
              <a:rPr lang="ru-RU" dirty="0"/>
              <a:t> любив Шуберта, у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мелодійний</a:t>
            </a:r>
            <a:r>
              <a:rPr lang="ru-RU" dirty="0"/>
              <a:t> дар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помітно</a:t>
            </a:r>
            <a:r>
              <a:rPr lang="ru-RU" dirty="0"/>
              <a:t> 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літургій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церковним</a:t>
            </a:r>
            <a:r>
              <a:rPr lang="ru-RU" dirty="0"/>
              <a:t> композитором. І ось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патріотичну</a:t>
            </a:r>
            <a:r>
              <a:rPr lang="ru-RU" dirty="0"/>
              <a:t> </a:t>
            </a:r>
            <a:r>
              <a:rPr lang="ru-RU" dirty="0" err="1"/>
              <a:t>пісню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теж</a:t>
            </a:r>
            <a:r>
              <a:rPr lang="ru-RU" dirty="0"/>
              <a:t> створив як </a:t>
            </a:r>
            <a:r>
              <a:rPr lang="ru-RU" dirty="0" err="1"/>
              <a:t>церковний</a:t>
            </a:r>
            <a:r>
              <a:rPr lang="ru-RU" dirty="0"/>
              <a:t> композитор. </a:t>
            </a:r>
            <a:r>
              <a:rPr lang="ru-RU" dirty="0" err="1"/>
              <a:t>Це</a:t>
            </a:r>
            <a:r>
              <a:rPr lang="ru-RU" dirty="0"/>
              <a:t> ж </a:t>
            </a:r>
            <a:r>
              <a:rPr lang="ru-RU" dirty="0" err="1"/>
              <a:t>алілуя</a:t>
            </a:r>
            <a:r>
              <a:rPr lang="ru-RU" dirty="0"/>
              <a:t>, </a:t>
            </a:r>
            <a:r>
              <a:rPr lang="ru-RU" dirty="0" err="1"/>
              <a:t>розспів</a:t>
            </a:r>
            <a:r>
              <a:rPr lang="ru-RU" dirty="0"/>
              <a:t> (</a:t>
            </a:r>
            <a:r>
              <a:rPr lang="ru-RU" dirty="0" err="1"/>
              <a:t>наспівує</a:t>
            </a:r>
            <a:r>
              <a:rPr lang="ru-RU" dirty="0"/>
              <a:t>). У </a:t>
            </a:r>
            <a:r>
              <a:rPr lang="ru-RU" dirty="0" err="1"/>
              <a:t>гімнах</a:t>
            </a:r>
            <a:r>
              <a:rPr lang="ru-RU" dirty="0"/>
              <a:t> </a:t>
            </a:r>
            <a:r>
              <a:rPr lang="ru-RU" dirty="0" err="1"/>
              <a:t>ніде</a:t>
            </a:r>
            <a:r>
              <a:rPr lang="ru-RU" dirty="0"/>
              <a:t> такого </a:t>
            </a:r>
            <a:r>
              <a:rPr lang="ru-RU" dirty="0" err="1"/>
              <a:t>немає</a:t>
            </a:r>
            <a:r>
              <a:rPr lang="ru-RU" dirty="0"/>
              <a:t>!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унікальний</a:t>
            </a:r>
            <a:r>
              <a:rPr lang="ru-RU" dirty="0"/>
              <a:t> </a:t>
            </a:r>
            <a:r>
              <a:rPr lang="ru-RU" dirty="0" err="1"/>
              <a:t>твір</a:t>
            </a:r>
            <a:r>
              <a:rPr lang="ru-RU" dirty="0"/>
              <a:t>: </a:t>
            </a:r>
            <a:r>
              <a:rPr lang="ru-RU" dirty="0" err="1"/>
              <a:t>це</a:t>
            </a:r>
            <a:r>
              <a:rPr lang="ru-RU" dirty="0"/>
              <a:t> — </a:t>
            </a:r>
            <a:r>
              <a:rPr lang="ru-RU" dirty="0" err="1"/>
              <a:t>гімн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але в </a:t>
            </a:r>
            <a:r>
              <a:rPr lang="ru-RU" dirty="0" err="1"/>
              <a:t>ньому</a:t>
            </a:r>
            <a:r>
              <a:rPr lang="ru-RU" dirty="0"/>
              <a:t> є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літургійного</a:t>
            </a:r>
            <a:r>
              <a:rPr lang="ru-RU" dirty="0"/>
              <a:t> початку.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гімні</a:t>
            </a:r>
            <a:r>
              <a:rPr lang="ru-RU" dirty="0"/>
              <a:t> затонула </a:t>
            </a:r>
            <a:r>
              <a:rPr lang="ru-RU" dirty="0" err="1"/>
              <a:t>якась</a:t>
            </a:r>
            <a:r>
              <a:rPr lang="ru-RU" dirty="0"/>
              <a:t> </a:t>
            </a:r>
            <a:r>
              <a:rPr lang="ru-RU" dirty="0" err="1"/>
              <a:t>пам’ять</a:t>
            </a:r>
            <a:r>
              <a:rPr lang="ru-RU" dirty="0"/>
              <a:t> про </a:t>
            </a:r>
            <a:r>
              <a:rPr lang="ru-RU" dirty="0" err="1"/>
              <a:t>літургію</a:t>
            </a:r>
            <a:r>
              <a:rPr lang="ru-RU" dirty="0"/>
              <a:t>, про </a:t>
            </a:r>
            <a:r>
              <a:rPr lang="ru-RU" dirty="0" err="1"/>
              <a:t>всеношну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простому </a:t>
            </a:r>
            <a:r>
              <a:rPr lang="ru-RU" dirty="0" err="1"/>
              <a:t>наспіві</a:t>
            </a:r>
            <a:r>
              <a:rPr lang="ru-RU" dirty="0"/>
              <a:t> </a:t>
            </a:r>
            <a:r>
              <a:rPr lang="ru-RU" dirty="0" err="1"/>
              <a:t>немов</a:t>
            </a:r>
            <a:r>
              <a:rPr lang="ru-RU" dirty="0"/>
              <a:t> </a:t>
            </a:r>
            <a:r>
              <a:rPr lang="ru-RU" dirty="0" err="1"/>
              <a:t>дме</a:t>
            </a:r>
            <a:r>
              <a:rPr lang="ru-RU" dirty="0"/>
              <a:t> </a:t>
            </a:r>
            <a:r>
              <a:rPr lang="ru-RU" dirty="0" err="1"/>
              <a:t>вітер</a:t>
            </a:r>
            <a:r>
              <a:rPr lang="ru-RU" dirty="0"/>
              <a:t>, </a:t>
            </a:r>
            <a:r>
              <a:rPr lang="ru-RU" dirty="0" err="1"/>
              <a:t>немов</a:t>
            </a:r>
            <a:r>
              <a:rPr lang="ru-RU" dirty="0"/>
              <a:t> </a:t>
            </a:r>
            <a:r>
              <a:rPr lang="ru-RU" dirty="0" err="1"/>
              <a:t>гілки</a:t>
            </a:r>
            <a:r>
              <a:rPr lang="ru-RU" dirty="0"/>
              <a:t> дерев </a:t>
            </a:r>
            <a:r>
              <a:rPr lang="ru-RU" dirty="0" err="1"/>
              <a:t>співають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364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97" y="332656"/>
            <a:ext cx="4105275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221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Держа́вний Герб Украї́ни — герб держави Україна, один із чотирьох її офіційних символів поряд з прапором, гі́мном і Конституцією. 19 лютого 1992 року затверджено Малий Державний герб </a:t>
            </a:r>
            <a:r>
              <a:rPr lang="vi-VN" dirty="0" smtClean="0"/>
              <a:t>України</a:t>
            </a:r>
            <a:r>
              <a:rPr lang="uk-UA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392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600" b="1" dirty="0" smtClean="0"/>
              <a:t>Герб </a:t>
            </a:r>
            <a:r>
              <a:rPr lang="ru-RU" sz="3600" b="1" dirty="0" err="1" smtClean="0"/>
              <a:t>України</a:t>
            </a:r>
            <a:r>
              <a:rPr lang="ru-RU" sz="3600" b="1" dirty="0" smtClean="0"/>
              <a:t>  </a:t>
            </a:r>
            <a:r>
              <a:rPr lang="ru-RU" sz="3600" b="1" dirty="0" err="1" smtClean="0"/>
              <a:t>складається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із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жовтого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тризуба</a:t>
            </a:r>
            <a:r>
              <a:rPr lang="ru-RU" sz="3600" b="1" dirty="0" smtClean="0"/>
              <a:t> на </a:t>
            </a:r>
            <a:r>
              <a:rPr lang="ru-RU" sz="3600" b="1" dirty="0" err="1" smtClean="0"/>
              <a:t>блакитному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фоні</a:t>
            </a:r>
            <a:r>
              <a:rPr lang="ru-RU" sz="3600" b="1" dirty="0" smtClean="0"/>
              <a:t>.  </a:t>
            </a:r>
            <a:r>
              <a:rPr lang="ru-RU" sz="3600" b="1" dirty="0" err="1" smtClean="0"/>
              <a:t>Це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поєднується</a:t>
            </a:r>
            <a:r>
              <a:rPr lang="ru-RU" sz="3600" b="1" dirty="0" smtClean="0"/>
              <a:t> </a:t>
            </a:r>
            <a:r>
              <a:rPr lang="ru-RU" sz="3600" b="1" dirty="0" err="1"/>
              <a:t>стихія</a:t>
            </a:r>
            <a:r>
              <a:rPr lang="ru-RU" sz="3600" b="1" dirty="0"/>
              <a:t> </a:t>
            </a:r>
            <a:r>
              <a:rPr lang="ru-RU" sz="3600" b="1" dirty="0" err="1"/>
              <a:t>вогню</a:t>
            </a:r>
            <a:r>
              <a:rPr lang="ru-RU" sz="3600" b="1" dirty="0"/>
              <a:t> (</a:t>
            </a:r>
            <a:r>
              <a:rPr lang="ru-RU" sz="3600" b="1" dirty="0" err="1"/>
              <a:t>жовтого</a:t>
            </a:r>
            <a:r>
              <a:rPr lang="ru-RU" sz="3600" b="1" dirty="0"/>
              <a:t>) і </a:t>
            </a:r>
            <a:r>
              <a:rPr lang="ru-RU" sz="3600" b="1" dirty="0" smtClean="0"/>
              <a:t>води (голубого</a:t>
            </a:r>
            <a:r>
              <a:rPr lang="ru-RU" sz="3600" b="1" dirty="0"/>
              <a:t>) і як </a:t>
            </a:r>
            <a:r>
              <a:rPr lang="ru-RU" sz="3600" b="1" dirty="0" err="1"/>
              <a:t>поєднуються</a:t>
            </a:r>
            <a:r>
              <a:rPr lang="ru-RU" sz="3600" b="1" dirty="0"/>
              <a:t> у </a:t>
            </a:r>
            <a:r>
              <a:rPr lang="ru-RU" sz="3600" b="1" dirty="0" err="1"/>
              <a:t>природі</a:t>
            </a:r>
            <a:r>
              <a:rPr lang="ru-RU" sz="3600" b="1" dirty="0"/>
              <a:t> </a:t>
            </a:r>
            <a:r>
              <a:rPr lang="ru-RU" sz="3600" b="1" dirty="0" err="1"/>
              <a:t>голубі</a:t>
            </a:r>
            <a:r>
              <a:rPr lang="ru-RU" sz="3600" b="1" dirty="0"/>
              <a:t> </a:t>
            </a:r>
            <a:r>
              <a:rPr lang="ru-RU" sz="3600" b="1" dirty="0" err="1"/>
              <a:t>простори</a:t>
            </a:r>
            <a:r>
              <a:rPr lang="ru-RU" sz="3600" b="1" dirty="0"/>
              <a:t> чистого </a:t>
            </a:r>
            <a:r>
              <a:rPr lang="ru-RU" sz="3600" b="1" dirty="0" err="1" smtClean="0"/>
              <a:t>повітря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Батьківщини</a:t>
            </a:r>
            <a:r>
              <a:rPr lang="ru-RU" sz="3600" b="1" dirty="0" smtClean="0"/>
              <a:t> </a:t>
            </a:r>
            <a:r>
              <a:rPr lang="ru-RU" sz="3600" b="1" dirty="0" err="1"/>
              <a:t>із</a:t>
            </a:r>
            <a:r>
              <a:rPr lang="ru-RU" sz="3600" b="1" dirty="0"/>
              <a:t> </a:t>
            </a:r>
            <a:r>
              <a:rPr lang="ru-RU" sz="3600" b="1" dirty="0" err="1"/>
              <a:t>золотими</a:t>
            </a:r>
            <a:r>
              <a:rPr lang="ru-RU" sz="3600" b="1" dirty="0"/>
              <a:t> ланами </a:t>
            </a:r>
            <a:r>
              <a:rPr lang="ru-RU" sz="3600" b="1" dirty="0" err="1"/>
              <a:t>пшениці</a:t>
            </a:r>
            <a:r>
              <a:rPr lang="ru-RU" sz="3600" b="1" dirty="0"/>
              <a:t> в </a:t>
            </a:r>
            <a:r>
              <a:rPr lang="ru-RU" sz="3600" b="1" dirty="0" err="1"/>
              <a:t>Україні</a:t>
            </a:r>
            <a:r>
              <a:rPr lang="ru-RU" sz="3600" b="1" dirty="0"/>
              <a:t>. </a:t>
            </a:r>
            <a:r>
              <a:rPr lang="ru-RU" sz="3600" b="1" dirty="0" err="1"/>
              <a:t>Це</a:t>
            </a:r>
            <a:r>
              <a:rPr lang="ru-RU" sz="3600" b="1" dirty="0"/>
              <a:t> </a:t>
            </a:r>
            <a:r>
              <a:rPr lang="ru-RU" sz="3600" b="1" dirty="0" err="1"/>
              <a:t>стає</a:t>
            </a:r>
            <a:r>
              <a:rPr lang="ru-RU" sz="3600" b="1" dirty="0"/>
              <a:t> </a:t>
            </a:r>
            <a:r>
              <a:rPr lang="ru-RU" sz="3600" b="1" dirty="0" smtClean="0"/>
              <a:t>символом </a:t>
            </a:r>
            <a:r>
              <a:rPr lang="ru-RU" sz="3600" b="1" dirty="0" err="1" smtClean="0"/>
              <a:t>невмирущого</a:t>
            </a:r>
            <a:r>
              <a:rPr lang="ru-RU" sz="3600" b="1" dirty="0" smtClean="0"/>
              <a:t> </a:t>
            </a:r>
            <a:r>
              <a:rPr lang="ru-RU" sz="3600" b="1" dirty="0" err="1"/>
              <a:t>життя</a:t>
            </a:r>
            <a:r>
              <a:rPr lang="ru-RU" sz="3600" b="1" dirty="0"/>
              <a:t> - </a:t>
            </a:r>
            <a:r>
              <a:rPr lang="ru-RU" sz="3600" b="1" dirty="0" err="1"/>
              <a:t>голубий</a:t>
            </a:r>
            <a:r>
              <a:rPr lang="ru-RU" sz="3600" b="1" dirty="0"/>
              <a:t> </a:t>
            </a:r>
            <a:r>
              <a:rPr lang="ru-RU" sz="3600" b="1" dirty="0" err="1"/>
              <a:t>колір</a:t>
            </a:r>
            <a:r>
              <a:rPr lang="ru-RU" sz="3600" b="1" dirty="0"/>
              <a:t> та </a:t>
            </a:r>
            <a:r>
              <a:rPr lang="ru-RU" sz="3600" b="1" dirty="0" err="1"/>
              <a:t>багатства</a:t>
            </a:r>
            <a:r>
              <a:rPr lang="ru-RU" sz="3600" b="1" dirty="0"/>
              <a:t> </a:t>
            </a:r>
            <a:r>
              <a:rPr lang="ru-RU" sz="3600" b="1" dirty="0" err="1"/>
              <a:t>рідної</a:t>
            </a:r>
            <a:r>
              <a:rPr lang="ru-RU" sz="3600" b="1" dirty="0"/>
              <a:t> </a:t>
            </a:r>
            <a:r>
              <a:rPr lang="ru-RU" sz="3600" b="1" dirty="0" err="1"/>
              <a:t>землі</a:t>
            </a:r>
            <a:r>
              <a:rPr lang="ru-RU" sz="3600" b="1" dirty="0"/>
              <a:t> </a:t>
            </a:r>
            <a:r>
              <a:rPr lang="ru-RU" sz="3600" b="1" dirty="0" smtClean="0"/>
              <a:t>– </a:t>
            </a:r>
            <a:r>
              <a:rPr lang="ru-RU" sz="3600" b="1" dirty="0" err="1" smtClean="0"/>
              <a:t>жовтий</a:t>
            </a:r>
            <a:r>
              <a:rPr lang="ru-RU" sz="3600" b="1" dirty="0" smtClean="0"/>
              <a:t> (</a:t>
            </a:r>
            <a:r>
              <a:rPr lang="ru-RU" sz="3600" b="1" dirty="0" err="1" smtClean="0"/>
              <a:t>золотий</a:t>
            </a:r>
            <a:r>
              <a:rPr lang="ru-RU" sz="3600" b="1" dirty="0"/>
              <a:t>) </a:t>
            </a:r>
            <a:r>
              <a:rPr lang="ru-RU" sz="3600" b="1" dirty="0" err="1"/>
              <a:t>колір</a:t>
            </a:r>
            <a:r>
              <a:rPr lang="ru-RU" sz="3600" b="1" dirty="0"/>
              <a:t>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132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 Є думки,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тризуб</a:t>
            </a:r>
            <a:r>
              <a:rPr lang="ru-RU" dirty="0"/>
              <a:t> </a:t>
            </a:r>
            <a:r>
              <a:rPr lang="ru-RU" dirty="0" err="1"/>
              <a:t>символізує</a:t>
            </a:r>
            <a:r>
              <a:rPr lang="ru-RU" dirty="0"/>
              <a:t> </a:t>
            </a:r>
            <a:r>
              <a:rPr lang="ru-RU" dirty="0" err="1"/>
              <a:t>єдність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ru-RU" dirty="0" err="1"/>
              <a:t>тривимірність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. </a:t>
            </a:r>
            <a:r>
              <a:rPr lang="ru-RU" dirty="0" err="1"/>
              <a:t>Пізніше</a:t>
            </a:r>
            <a:r>
              <a:rPr lang="ru-RU" dirty="0"/>
              <a:t> стали </a:t>
            </a:r>
            <a:r>
              <a:rPr lang="ru-RU" dirty="0" err="1"/>
              <a:t>пояснювати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як </a:t>
            </a:r>
            <a:r>
              <a:rPr lang="ru-RU" dirty="0" err="1"/>
              <a:t>єдність</a:t>
            </a:r>
            <a:r>
              <a:rPr lang="ru-RU" dirty="0"/>
              <a:t> </a:t>
            </a:r>
            <a:r>
              <a:rPr lang="ru-RU" dirty="0" smtClean="0"/>
              <a:t>Бога-</a:t>
            </a:r>
            <a:r>
              <a:rPr lang="ru-RU" dirty="0" err="1" smtClean="0"/>
              <a:t>Отця</a:t>
            </a:r>
            <a:r>
              <a:rPr lang="ru-RU" dirty="0" smtClean="0"/>
              <a:t>, Бога-Сина</a:t>
            </a:r>
            <a:r>
              <a:rPr lang="ru-RU" dirty="0"/>
              <a:t>, Бога-Духа Святого. </a:t>
            </a:r>
          </a:p>
        </p:txBody>
      </p:sp>
    </p:spTree>
    <p:extLst>
      <p:ext uri="{BB962C8B-B14F-4D97-AF65-F5344CB8AC3E}">
        <p14:creationId xmlns:p14="http://schemas.microsoft.com/office/powerpoint/2010/main" val="227689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5544616" cy="3703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875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Держа́вний</a:t>
            </a:r>
            <a:r>
              <a:rPr lang="ru-RU" dirty="0"/>
              <a:t> </a:t>
            </a:r>
            <a:r>
              <a:rPr lang="ru-RU" dirty="0" err="1"/>
              <a:t>пра́пор</a:t>
            </a:r>
            <a:r>
              <a:rPr lang="ru-RU" dirty="0"/>
              <a:t> </a:t>
            </a:r>
            <a:r>
              <a:rPr lang="ru-RU" dirty="0" err="1"/>
              <a:t>Украї́ни</a:t>
            </a:r>
            <a:r>
              <a:rPr lang="ru-RU" dirty="0"/>
              <a:t> — стяг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рівновеликих</a:t>
            </a:r>
            <a:r>
              <a:rPr lang="ru-RU" dirty="0"/>
              <a:t> </a:t>
            </a:r>
            <a:r>
              <a:rPr lang="ru-RU" dirty="0" err="1"/>
              <a:t>горизонтальних</a:t>
            </a:r>
            <a:r>
              <a:rPr lang="ru-RU" dirty="0"/>
              <a:t> </a:t>
            </a:r>
            <a:r>
              <a:rPr lang="ru-RU" dirty="0" err="1"/>
              <a:t>смуг</a:t>
            </a:r>
            <a:r>
              <a:rPr lang="ru-RU" dirty="0"/>
              <a:t> </a:t>
            </a:r>
            <a:r>
              <a:rPr lang="ru-RU" dirty="0" err="1"/>
              <a:t>синього</a:t>
            </a:r>
            <a:r>
              <a:rPr lang="ru-RU" dirty="0"/>
              <a:t> і </a:t>
            </a:r>
            <a:r>
              <a:rPr lang="ru-RU" dirty="0" err="1"/>
              <a:t>жовтого</a:t>
            </a:r>
            <a:r>
              <a:rPr lang="ru-RU" dirty="0"/>
              <a:t> </a:t>
            </a:r>
            <a:r>
              <a:rPr lang="ru-RU" dirty="0" err="1"/>
              <a:t>кольорів</a:t>
            </a:r>
            <a:r>
              <a:rPr lang="ru-RU" dirty="0"/>
              <a:t>.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ширини</a:t>
            </a:r>
            <a:r>
              <a:rPr lang="ru-RU" dirty="0"/>
              <a:t> прапора до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довжини</a:t>
            </a:r>
            <a:r>
              <a:rPr lang="ru-RU" dirty="0"/>
              <a:t> </a:t>
            </a:r>
            <a:r>
              <a:rPr lang="ru-RU" dirty="0" smtClean="0"/>
              <a:t>2:3</a:t>
            </a:r>
            <a:r>
              <a:rPr lang="ru-RU" dirty="0"/>
              <a:t>. 23 </a:t>
            </a:r>
            <a:r>
              <a:rPr lang="ru-RU" dirty="0" err="1"/>
              <a:t>серпня</a:t>
            </a:r>
            <a:r>
              <a:rPr lang="ru-RU" dirty="0"/>
              <a:t> 2004 року Президент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Леонід</a:t>
            </a:r>
            <a:r>
              <a:rPr lang="ru-RU" dirty="0"/>
              <a:t> Кучма </a:t>
            </a:r>
            <a:r>
              <a:rPr lang="ru-RU" dirty="0" err="1"/>
              <a:t>підписав</a:t>
            </a:r>
            <a:r>
              <a:rPr lang="ru-RU" dirty="0"/>
              <a:t> Указ № 987/2004 «Про День Державного Прапора </a:t>
            </a:r>
            <a:r>
              <a:rPr lang="ru-RU" dirty="0" err="1"/>
              <a:t>України</a:t>
            </a:r>
            <a:r>
              <a:rPr lang="ru-RU" dirty="0"/>
              <a:t>». </a:t>
            </a:r>
          </a:p>
        </p:txBody>
      </p:sp>
    </p:spTree>
    <p:extLst>
      <p:ext uri="{BB962C8B-B14F-4D97-AF65-F5344CB8AC3E}">
        <p14:creationId xmlns:p14="http://schemas.microsoft.com/office/powerpoint/2010/main" val="330071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85860"/>
            <a:ext cx="8640960" cy="5383500"/>
          </a:xfrm>
        </p:spPr>
        <p:txBody>
          <a:bodyPr>
            <a:normAutofit fontScale="92500"/>
          </a:bodyPr>
          <a:lstStyle/>
          <a:p>
            <a:r>
              <a:rPr lang="ru-RU" dirty="0" err="1"/>
              <a:t>Кольори</a:t>
            </a:r>
            <a:r>
              <a:rPr lang="ru-RU" dirty="0"/>
              <a:t> прапору </a:t>
            </a:r>
            <a:r>
              <a:rPr lang="ru-RU" dirty="0" err="1"/>
              <a:t>походять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герба </a:t>
            </a:r>
            <a:r>
              <a:rPr lang="ru-RU" dirty="0" err="1"/>
              <a:t>Галицько-Волинської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 В </a:t>
            </a:r>
            <a:r>
              <a:rPr lang="ru-RU" dirty="0" err="1"/>
              <a:t>європейській</a:t>
            </a:r>
            <a:r>
              <a:rPr lang="ru-RU" dirty="0"/>
              <a:t> </a:t>
            </a:r>
            <a:r>
              <a:rPr lang="ru-RU" dirty="0" err="1"/>
              <a:t>геральдиці</a:t>
            </a:r>
            <a:r>
              <a:rPr lang="ru-RU" dirty="0"/>
              <a:t> </a:t>
            </a:r>
            <a:r>
              <a:rPr lang="ru-RU" dirty="0" err="1"/>
              <a:t>синій</a:t>
            </a:r>
            <a:r>
              <a:rPr lang="ru-RU" dirty="0"/>
              <a:t> </a:t>
            </a:r>
            <a:r>
              <a:rPr lang="ru-RU" dirty="0" err="1"/>
              <a:t>символізує</a:t>
            </a:r>
            <a:r>
              <a:rPr lang="ru-RU" dirty="0"/>
              <a:t> </a:t>
            </a:r>
            <a:r>
              <a:rPr lang="ru-RU" dirty="0" err="1"/>
              <a:t>великодушність</a:t>
            </a:r>
            <a:r>
              <a:rPr lang="ru-RU" dirty="0"/>
              <a:t>, </a:t>
            </a:r>
            <a:r>
              <a:rPr lang="ru-RU" dirty="0" err="1"/>
              <a:t>чесність</a:t>
            </a:r>
            <a:r>
              <a:rPr lang="ru-RU" dirty="0"/>
              <a:t>, </a:t>
            </a:r>
            <a:r>
              <a:rPr lang="ru-RU" dirty="0" err="1"/>
              <a:t>вірність</a:t>
            </a:r>
            <a:r>
              <a:rPr lang="ru-RU" dirty="0"/>
              <a:t> і </a:t>
            </a:r>
            <a:r>
              <a:rPr lang="ru-RU" dirty="0" err="1"/>
              <a:t>бездоганність</a:t>
            </a:r>
            <a:r>
              <a:rPr lang="ru-RU" dirty="0"/>
              <a:t>. </a:t>
            </a:r>
            <a:r>
              <a:rPr lang="ru-RU" dirty="0" err="1"/>
              <a:t>Жовтий</a:t>
            </a:r>
            <a:r>
              <a:rPr lang="ru-RU" dirty="0"/>
              <a:t> (</a:t>
            </a:r>
            <a:r>
              <a:rPr lang="ru-RU" dirty="0" err="1"/>
              <a:t>золотий</a:t>
            </a:r>
            <a:r>
              <a:rPr lang="ru-RU" dirty="0"/>
              <a:t>) </a:t>
            </a:r>
            <a:r>
              <a:rPr lang="ru-RU" dirty="0" err="1"/>
              <a:t>символізує</a:t>
            </a:r>
            <a:r>
              <a:rPr lang="ru-RU" dirty="0"/>
              <a:t> </a:t>
            </a:r>
            <a:r>
              <a:rPr lang="ru-RU" dirty="0" err="1"/>
              <a:t>знатність</a:t>
            </a:r>
            <a:r>
              <a:rPr lang="ru-RU" dirty="0"/>
              <a:t>, </a:t>
            </a:r>
            <a:r>
              <a:rPr lang="ru-RU" dirty="0" err="1"/>
              <a:t>могутність</a:t>
            </a:r>
            <a:r>
              <a:rPr lang="ru-RU" dirty="0"/>
              <a:t> і </a:t>
            </a:r>
            <a:r>
              <a:rPr lang="ru-RU" dirty="0" err="1"/>
              <a:t>багатство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чесноти</a:t>
            </a:r>
            <a:r>
              <a:rPr lang="ru-RU" dirty="0"/>
              <a:t>: силу, </a:t>
            </a:r>
            <a:r>
              <a:rPr lang="ru-RU" dirty="0" err="1"/>
              <a:t>вірність</a:t>
            </a:r>
            <a:r>
              <a:rPr lang="ru-RU" dirty="0"/>
              <a:t>, чистоту, </a:t>
            </a:r>
            <a:r>
              <a:rPr lang="ru-RU" dirty="0" err="1"/>
              <a:t>справедливість</a:t>
            </a:r>
            <a:r>
              <a:rPr lang="ru-RU" dirty="0"/>
              <a:t>, </a:t>
            </a:r>
            <a:r>
              <a:rPr lang="ru-RU" dirty="0" err="1"/>
              <a:t>милосердя</a:t>
            </a:r>
            <a:r>
              <a:rPr lang="ru-RU" dirty="0"/>
              <a:t> і </a:t>
            </a:r>
            <a:r>
              <a:rPr lang="ru-RU" dirty="0" err="1"/>
              <a:t>упокорювання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популярне</a:t>
            </a:r>
            <a:r>
              <a:rPr lang="ru-RU" dirty="0"/>
              <a:t> </a:t>
            </a:r>
            <a:r>
              <a:rPr lang="ru-RU" dirty="0" err="1"/>
              <a:t>негеральдичне</a:t>
            </a:r>
            <a:r>
              <a:rPr lang="ru-RU" dirty="0"/>
              <a:t> </a:t>
            </a:r>
            <a:r>
              <a:rPr lang="ru-RU" dirty="0" err="1"/>
              <a:t>тлумачення</a:t>
            </a:r>
            <a:r>
              <a:rPr lang="ru-RU" dirty="0"/>
              <a:t>, за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синій</a:t>
            </a:r>
            <a:r>
              <a:rPr lang="ru-RU" dirty="0"/>
              <a:t> </a:t>
            </a:r>
            <a:r>
              <a:rPr lang="ru-RU" dirty="0" err="1"/>
              <a:t>колір</a:t>
            </a:r>
            <a:r>
              <a:rPr lang="ru-RU" dirty="0"/>
              <a:t> </a:t>
            </a:r>
            <a:r>
              <a:rPr lang="ru-RU" dirty="0" err="1"/>
              <a:t>символізує</a:t>
            </a:r>
            <a:r>
              <a:rPr lang="ru-RU" dirty="0"/>
              <a:t> небо, а </a:t>
            </a:r>
            <a:r>
              <a:rPr lang="ru-RU" dirty="0" err="1"/>
              <a:t>жовтий</a:t>
            </a:r>
            <a:r>
              <a:rPr lang="ru-RU" dirty="0"/>
              <a:t> — </a:t>
            </a:r>
            <a:r>
              <a:rPr lang="ru-RU" dirty="0" err="1"/>
              <a:t>пшеничне</a:t>
            </a:r>
            <a:r>
              <a:rPr lang="ru-RU" dirty="0"/>
              <a:t> </a:t>
            </a:r>
            <a:r>
              <a:rPr lang="ru-RU" dirty="0" err="1"/>
              <a:t>колосся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212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85750"/>
            <a:ext cx="4608512" cy="6230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81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iroda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ightGreen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Priroda</Template>
  <TotalTime>19</TotalTime>
  <Words>342</Words>
  <Application>Microsoft Office PowerPoint</Application>
  <PresentationFormat>Экран (4:3)</PresentationFormat>
  <Paragraphs>14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Priroda</vt:lpstr>
      <vt:lpstr>LightGreen</vt:lpstr>
      <vt:lpstr>Українські національні символи</vt:lpstr>
      <vt:lpstr>Презентация PowerPoint</vt:lpstr>
      <vt:lpstr>Презентация PowerPoint</vt:lpstr>
      <vt:lpstr>Герб України  складається із жовтого тризуба на блакитному фоні.  Це поєднується стихія вогню (жовтого) і води (голубого) і як поєднуються у природі голубі простори чистого повітря Батьківщини із золотими ланами пшениці в Україні. Це стає символом невмирущого життя - голубий колір та багатства рідної землі – жовтий (золотий) колір.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Українські національні символи</dc:title>
  <dc:creator>Валентина Іванівна</dc:creator>
  <cp:lastModifiedBy>Валентина Іванівна</cp:lastModifiedBy>
  <cp:revision>2</cp:revision>
  <dcterms:created xsi:type="dcterms:W3CDTF">2014-11-10T19:26:25Z</dcterms:created>
  <dcterms:modified xsi:type="dcterms:W3CDTF">2014-11-10T19:46:13Z</dcterms:modified>
</cp:coreProperties>
</file>