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75" r:id="rId3"/>
    <p:sldId id="263" r:id="rId4"/>
    <p:sldId id="274" r:id="rId5"/>
    <p:sldId id="261" r:id="rId6"/>
    <p:sldId id="267" r:id="rId7"/>
    <p:sldId id="279" r:id="rId8"/>
    <p:sldId id="264" r:id="rId9"/>
    <p:sldId id="262" r:id="rId10"/>
    <p:sldId id="257" r:id="rId11"/>
    <p:sldId id="278" r:id="rId12"/>
    <p:sldId id="266" r:id="rId13"/>
    <p:sldId id="265" r:id="rId14"/>
    <p:sldId id="260" r:id="rId15"/>
    <p:sldId id="276" r:id="rId16"/>
    <p:sldId id="259" r:id="rId17"/>
    <p:sldId id="280" r:id="rId18"/>
    <p:sldId id="277" r:id="rId19"/>
    <p:sldId id="268" r:id="rId20"/>
    <p:sldId id="269" r:id="rId21"/>
    <p:sldId id="270" r:id="rId22"/>
    <p:sldId id="273" r:id="rId23"/>
    <p:sldId id="272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D821-525B-4851-87FB-C4BE6345656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01B8-97C8-4A3B-A420-A84FA0414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D821-525B-4851-87FB-C4BE63456560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01B8-97C8-4A3B-A420-A84FA0414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9BD2-DE66-4515-90AF-E1CBF2E99836}" type="datetimeFigureOut">
              <a:rPr lang="ru-RU" smtClean="0"/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Шолом-Алейхем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50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425480" cy="46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Одеса, 1910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807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429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06498" y="5373216"/>
            <a:ext cx="6205862" cy="6809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b="1" dirty="0" err="1" smtClean="0"/>
              <a:t>Шолом</a:t>
            </a:r>
            <a:r>
              <a:rPr lang="ru-RU" b="1" dirty="0" smtClean="0"/>
              <a:t> </a:t>
            </a:r>
            <a:r>
              <a:rPr lang="ru-RU" b="1" dirty="0" err="1" smtClean="0"/>
              <a:t>Алейхем</a:t>
            </a:r>
            <a:r>
              <a:rPr lang="ru-RU" b="1" dirty="0" smtClean="0"/>
              <a:t> за </a:t>
            </a:r>
            <a:r>
              <a:rPr lang="ru-RU" b="1" dirty="0" err="1" smtClean="0"/>
              <a:t>роботою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578288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Перша </a:t>
            </a:r>
            <a:r>
              <a:rPr lang="ru-RU" b="1" dirty="0" err="1" smtClean="0"/>
              <a:t>сторінка</a:t>
            </a:r>
            <a:r>
              <a:rPr lang="ru-RU" b="1" dirty="0" smtClean="0"/>
              <a:t> </a:t>
            </a:r>
            <a:r>
              <a:rPr lang="ru-RU" b="1" dirty="0" err="1" smtClean="0"/>
              <a:t>збірки</a:t>
            </a:r>
            <a:r>
              <a:rPr lang="ru-RU" b="1" dirty="0" smtClean="0"/>
              <a:t> Шолом-Алейхема «</a:t>
            </a:r>
            <a:r>
              <a:rPr lang="ru-RU" b="1" dirty="0" err="1" smtClean="0"/>
              <a:t>Забуті</a:t>
            </a:r>
            <a:r>
              <a:rPr lang="ru-RU" b="1" dirty="0" smtClean="0"/>
              <a:t> </a:t>
            </a:r>
            <a:r>
              <a:rPr lang="ru-RU" b="1" dirty="0" err="1" smtClean="0"/>
              <a:t>сторінки</a:t>
            </a:r>
            <a:r>
              <a:rPr lang="ru-RU" b="1" dirty="0" smtClean="0"/>
              <a:t>». </a:t>
            </a:r>
            <a:r>
              <a:rPr lang="ru-RU" b="1" dirty="0" err="1" smtClean="0"/>
              <a:t>Київ</a:t>
            </a:r>
            <a:r>
              <a:rPr lang="ru-RU" b="1" dirty="0" smtClean="0"/>
              <a:t>, 1939,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13521"/>
            <a:ext cx="3528392" cy="480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847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Оповідання</a:t>
            </a:r>
            <a:r>
              <a:rPr lang="ru-RU" b="1" dirty="0"/>
              <a:t> на </a:t>
            </a:r>
            <a:r>
              <a:rPr lang="ru-RU" b="1" dirty="0" err="1"/>
              <a:t>їдиш</a:t>
            </a:r>
            <a:r>
              <a:rPr lang="ru-RU" b="1" dirty="0"/>
              <a:t>, з портретом автора і </a:t>
            </a:r>
            <a:r>
              <a:rPr lang="ru-RU" b="1" dirty="0" err="1"/>
              <a:t>підписом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04" y="476672"/>
            <a:ext cx="6172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55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79"/>
            <a:ext cx="7200800" cy="48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2835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Бровари. Вул. </a:t>
            </a:r>
            <a:r>
              <a:rPr lang="uk-UA" b="1" dirty="0" err="1" smtClean="0"/>
              <a:t>Шолом-Алейхема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297488" cy="472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939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Похорони </a:t>
            </a:r>
            <a:r>
              <a:rPr lang="uk-UA" b="1" dirty="0" err="1" smtClean="0"/>
              <a:t>Шолом-Алейхема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79" y="332656"/>
            <a:ext cx="6337325" cy="513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438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95438"/>
            <a:ext cx="42862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48786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69622" cy="44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00250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6652"/>
            <a:ext cx="1905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62" y="2506652"/>
            <a:ext cx="3117213" cy="41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87" y="620688"/>
            <a:ext cx="36385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7675"/>
            <a:ext cx="38100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3583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Пам'ятник</a:t>
            </a:r>
            <a:r>
              <a:rPr lang="ru-RU" b="1" dirty="0"/>
              <a:t> </a:t>
            </a:r>
            <a:r>
              <a:rPr lang="ru-RU" b="1" dirty="0" smtClean="0"/>
              <a:t>Шолом-Алейхему</a:t>
            </a:r>
            <a:r>
              <a:rPr lang="en-US" b="1" dirty="0" smtClean="0"/>
              <a:t> </a:t>
            </a:r>
            <a:r>
              <a:rPr lang="uk-UA" b="1" dirty="0" smtClean="0"/>
              <a:t>і Ізраїлі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6" y="692696"/>
            <a:ext cx="6474296" cy="485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055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1" y="548680"/>
            <a:ext cx="7272808" cy="55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7134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Музей Шолом-Алейхема в </a:t>
            </a:r>
            <a:r>
              <a:rPr lang="ru-RU" b="1" dirty="0" err="1"/>
              <a:t>Переяславі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4" y="692696"/>
            <a:ext cx="6381497" cy="478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2210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Меморіальна</a:t>
            </a:r>
            <a:r>
              <a:rPr lang="ru-RU" b="1" dirty="0" smtClean="0"/>
              <a:t> </a:t>
            </a:r>
            <a:r>
              <a:rPr lang="ru-RU" b="1" dirty="0" err="1" smtClean="0"/>
              <a:t>дошка</a:t>
            </a:r>
            <a:r>
              <a:rPr lang="ru-RU" b="1" dirty="0" smtClean="0"/>
              <a:t> у </a:t>
            </a:r>
            <a:r>
              <a:rPr lang="ru-RU" b="1" dirty="0" err="1" smtClean="0"/>
              <a:t>Білій</a:t>
            </a:r>
            <a:r>
              <a:rPr lang="ru-RU" b="1" dirty="0" smtClean="0"/>
              <a:t> </a:t>
            </a:r>
            <a:r>
              <a:rPr lang="ru-RU" b="1" dirty="0" err="1" smtClean="0"/>
              <a:t>Церкві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15" y="332656"/>
            <a:ext cx="394097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268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Мемориальная доска на территории музея в </a:t>
            </a:r>
            <a:r>
              <a:rPr lang="ru-RU" b="1" dirty="0" err="1" smtClean="0"/>
              <a:t>г.Боярка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546304" cy="459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589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77281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5877272"/>
            <a:ext cx="554461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Меморіальна</a:t>
            </a:r>
            <a:r>
              <a:rPr lang="ru-RU" b="1" dirty="0" smtClean="0"/>
              <a:t> </a:t>
            </a:r>
            <a:r>
              <a:rPr lang="ru-RU" b="1" dirty="0" err="1" smtClean="0"/>
              <a:t>дошка</a:t>
            </a:r>
            <a:r>
              <a:rPr lang="ru-RU" b="1" dirty="0" smtClean="0"/>
              <a:t> на </a:t>
            </a:r>
            <a:r>
              <a:rPr lang="ru-RU" b="1" dirty="0" err="1" smtClean="0"/>
              <a:t>будинку</a:t>
            </a:r>
            <a:r>
              <a:rPr lang="ru-RU" b="1" dirty="0" smtClean="0"/>
              <a:t> по </a:t>
            </a:r>
            <a:r>
              <a:rPr lang="ru-RU" b="1" dirty="0" err="1" smtClean="0"/>
              <a:t>вулиці</a:t>
            </a:r>
            <a:r>
              <a:rPr lang="ru-RU" b="1" dirty="0" smtClean="0"/>
              <a:t> </a:t>
            </a:r>
            <a:r>
              <a:rPr lang="ru-RU" b="1" dirty="0" err="1" smtClean="0"/>
              <a:t>Саксаганського</a:t>
            </a:r>
            <a:r>
              <a:rPr lang="ru-RU" b="1" dirty="0" smtClean="0"/>
              <a:t> в </a:t>
            </a:r>
            <a:r>
              <a:rPr lang="ru-RU" b="1" dirty="0" err="1" smtClean="0"/>
              <a:t>Києві</a:t>
            </a:r>
            <a:r>
              <a:rPr lang="ru-RU" b="1" dirty="0" smtClean="0"/>
              <a:t> де в 1903-1905 роках проживав </a:t>
            </a:r>
            <a:r>
              <a:rPr lang="ru-RU" b="1" dirty="0" err="1" smtClean="0"/>
              <a:t>Шолом</a:t>
            </a:r>
            <a:r>
              <a:rPr lang="ru-RU" b="1" dirty="0" smtClean="0"/>
              <a:t> </a:t>
            </a:r>
            <a:r>
              <a:rPr lang="ru-RU" b="1" dirty="0" err="1" smtClean="0"/>
              <a:t>Алейхем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272"/>
            <a:ext cx="39147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533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Пам'ятник</a:t>
            </a:r>
            <a:r>
              <a:rPr lang="ru-RU" b="1" dirty="0" smtClean="0"/>
              <a:t> Шолом-Алейхему, </a:t>
            </a:r>
            <a:r>
              <a:rPr lang="ru-RU" b="1" dirty="0" err="1" smtClean="0"/>
              <a:t>єврейському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письменнику</a:t>
            </a:r>
            <a:r>
              <a:rPr lang="ru-RU" b="1" dirty="0" smtClean="0"/>
              <a:t>, </a:t>
            </a:r>
            <a:r>
              <a:rPr lang="ru-RU" b="1" dirty="0" err="1" smtClean="0"/>
              <a:t>Київ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49" y="332656"/>
            <a:ext cx="3799309" cy="506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570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08512" cy="618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42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392488" cy="54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12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46" y="548680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350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Шолом-Алейхем</a:t>
            </a:r>
            <a:r>
              <a:rPr lang="uk-UA" b="1" dirty="0" smtClean="0"/>
              <a:t>, 1877 рік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024336" cy="49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173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264696" cy="458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1307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Родина, 1889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3744416" cy="47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2645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5661248"/>
            <a:ext cx="482453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6209"/>
            <a:ext cx="3692310" cy="547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5199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ізерун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Візерунок</Template>
  <TotalTime>186</TotalTime>
  <Words>86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Візерунок</vt:lpstr>
      <vt:lpstr>Шолом-Алейхем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 К</cp:lastModifiedBy>
  <cp:revision>9</cp:revision>
  <dcterms:created xsi:type="dcterms:W3CDTF">2016-01-25T15:02:22Z</dcterms:created>
  <dcterms:modified xsi:type="dcterms:W3CDTF">2016-01-27T20:26:15Z</dcterms:modified>
</cp:coreProperties>
</file>