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8" r:id="rId33"/>
    <p:sldId id="289" r:id="rId34"/>
    <p:sldId id="290" r:id="rId3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1500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2F3E4F-86CF-4566-967D-44691EED9A9F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03.06.2012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C5D0BE-E8DB-42F3-A3F7-A2D193B6A191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36335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100">
        <p14:switch dir="r"/>
      </p:transition>
    </mc:Choice>
    <mc:Fallback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77698D-A2E8-4B8B-8272-BD88A54A9A1F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03.06.2012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28F6A5-776F-42BE-A287-FA4E144972FC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41429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100">
        <p14:switch dir="r"/>
      </p:transition>
    </mc:Choice>
    <mc:Fallback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D5E459-A7F8-4630-ABE9-2382D334B4E0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03.06.2012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87BC91-EE5D-4D96-9E85-1E3548D9C1F5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11108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100">
        <p14:switch dir="r"/>
      </p:transition>
    </mc:Choice>
    <mc:Fallback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EF1992-A283-4321-9D29-E9B953D9EE40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03.06.2012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0822C7-0424-4F02-8C9A-E349634C2772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85130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100">
        <p14:switch dir="r"/>
      </p:transition>
    </mc:Choice>
    <mc:Fallback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EEA8A2-60E4-4DE9-8ABD-3C76BAF63D4D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03.06.2012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C90FF2-74AF-4F18-9AE2-EF71111D4661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90965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100">
        <p14:switch dir="r"/>
      </p:transition>
    </mc:Choice>
    <mc:Fallback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E8E808-2B1C-43EF-9A16-66B45D455E09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03.06.2012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C8EE6F-C843-429A-9784-0B573ECA8257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79115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100">
        <p14:switch dir="r"/>
      </p:transition>
    </mc:Choice>
    <mc:Fallback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5D78BD-88D3-44B9-868B-D9487D17545D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03.06.2012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F201E2-50B5-4919-8059-1A9B2B8B18E8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68088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100">
        <p14:switch dir="r"/>
      </p:transition>
    </mc:Choice>
    <mc:Fallback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BF637E-77B0-48A1-B2D6-7429DB09D7A7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03.06.2012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440F94-91E8-4F53-B71C-290936D33CE0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66053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100">
        <p14:switch dir="r"/>
      </p:transition>
    </mc:Choice>
    <mc:Fallback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734E93-04D3-4D00-ADDD-8C3855122463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03.06.2012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594C88-6AFC-4DC5-8A51-1BB81429D883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56113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100">
        <p14:switch dir="r"/>
      </p:transition>
    </mc:Choice>
    <mc:Fallback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850166-4FC9-4AA9-8609-55B41FD8224A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03.06.2012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D6B3D6-61A9-4318-85BD-918F70F0C2FA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518495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100">
        <p14:switch dir="r"/>
      </p:transition>
    </mc:Choice>
    <mc:Fallback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C88177-A7C0-4E98-B0B7-DADA36F54957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03.06.2012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14914E-3EE6-4788-8204-D8265F725768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44487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100">
        <p14:switch dir="r"/>
      </p:transition>
    </mc:Choice>
    <mc:Fallback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>
            <a:lum bright="16000" contrast="44000"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418142FE-B5E1-4B1C-B4A3-CF97C9347DCC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03.06.2012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24B183A7-C93F-4165-AE34-BF156DD5109A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71598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>
    <mc:Choice xmlns:p14="http://schemas.microsoft.com/office/powerpoint/2010/main" Requires="p14">
      <p:transition spd="slow" p14:dur="1100">
        <p14:switch dir="r"/>
      </p:transition>
    </mc:Choice>
    <mc:Fallback>
      <p:transition spd="slow">
        <p:fade/>
      </p:transition>
    </mc:Fallback>
  </mc:AlternateConten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1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1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4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6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8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solidFill>
            <a:schemeClr val="accent6">
              <a:lumMod val="20000"/>
              <a:lumOff val="80000"/>
              <a:alpha val="0"/>
            </a:schemeClr>
          </a:solidFill>
          <a:ln>
            <a:miter lim="800000"/>
            <a:headEnd/>
            <a:tailEnd/>
          </a:ln>
          <a:scene3d>
            <a:camera prst="orthographicFront"/>
            <a:lightRig rig="threePt" dir="t"/>
          </a:scene3d>
          <a:sp3d extrusionH="323850" contourW="12700" prstMaterial="translucentPowder">
            <a:bevelT/>
            <a:bevelB/>
            <a:extrusionClr>
              <a:schemeClr val="accent6">
                <a:lumMod val="40000"/>
                <a:lumOff val="60000"/>
              </a:schemeClr>
            </a:extrusionClr>
            <a:contourClr>
              <a:schemeClr val="accent6">
                <a:lumMod val="60000"/>
                <a:lumOff val="40000"/>
              </a:schemeClr>
            </a:contourClr>
          </a:sp3d>
          <a:extLst/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uk-UA" sz="4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ЄВРОПЕЙСЬКА МУЗИЧНА КУЛЬТУРА</a:t>
            </a:r>
            <a:endParaRPr lang="ru-RU" sz="48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053" name="Подзаголовок 2"/>
          <p:cNvSpPr>
            <a:spLocks noGrp="1"/>
          </p:cNvSpPr>
          <p:nvPr>
            <p:ph type="subTitle" sz="quarter" idx="1"/>
          </p:nvPr>
        </p:nvSpPr>
        <p:spPr>
          <a:xfrm>
            <a:off x="1371600" y="4714875"/>
            <a:ext cx="6400800" cy="923925"/>
          </a:xfrm>
        </p:spPr>
        <p:txBody>
          <a:bodyPr/>
          <a:lstStyle/>
          <a:p>
            <a:pPr eaLnBrk="1" hangingPunct="1"/>
            <a:r>
              <a:rPr lang="uk-UA" sz="4000" b="1" smtClean="0">
                <a:solidFill>
                  <a:schemeClr val="tx1"/>
                </a:solidFill>
              </a:rPr>
              <a:t>Урок № 10</a:t>
            </a:r>
            <a:endParaRPr lang="ru-RU" sz="400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097609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100">
        <p14:switch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Подзаголовок 2"/>
          <p:cNvSpPr>
            <a:spLocks noGrp="1"/>
          </p:cNvSpPr>
          <p:nvPr>
            <p:ph type="subTitle" sz="quarter" idx="1"/>
          </p:nvPr>
        </p:nvSpPr>
        <p:spPr>
          <a:xfrm>
            <a:off x="1500188" y="285750"/>
            <a:ext cx="4000500" cy="785813"/>
          </a:xfrm>
        </p:spPr>
        <p:txBody>
          <a:bodyPr/>
          <a:lstStyle/>
          <a:p>
            <a:pPr eaLnBrk="1" hangingPunct="1"/>
            <a:r>
              <a:rPr lang="ru-RU" b="1" smtClean="0">
                <a:solidFill>
                  <a:srgbClr val="C00000"/>
                </a:solidFill>
              </a:rPr>
              <a:t>Йоганн Моцарт</a:t>
            </a:r>
          </a:p>
          <a:p>
            <a:pPr eaLnBrk="1" hangingPunct="1"/>
            <a:endParaRPr lang="uk-UA" sz="2800" smtClean="0">
              <a:solidFill>
                <a:schemeClr val="tx1"/>
              </a:solidFill>
            </a:endParaRPr>
          </a:p>
          <a:p>
            <a:pPr algn="just" eaLnBrk="1" hangingPunct="1"/>
            <a:endParaRPr lang="ru-RU" sz="2800" b="1" smtClean="0">
              <a:solidFill>
                <a:schemeClr val="tx1"/>
              </a:solidFill>
            </a:endParaRPr>
          </a:p>
        </p:txBody>
      </p:sp>
      <p:pic>
        <p:nvPicPr>
          <p:cNvPr id="11267" name="Содержимое 3" descr="wedding20ceremony20music20sheet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6719"/>
          <a:stretch>
            <a:fillRect/>
          </a:stretch>
        </p:blipFill>
        <p:spPr bwMode="auto">
          <a:xfrm>
            <a:off x="0" y="0"/>
            <a:ext cx="121443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68" name="Прямоугольник 7"/>
          <p:cNvSpPr>
            <a:spLocks noChangeArrowheads="1"/>
          </p:cNvSpPr>
          <p:nvPr/>
        </p:nvSpPr>
        <p:spPr bwMode="auto">
          <a:xfrm>
            <a:off x="1357313" y="1214438"/>
            <a:ext cx="4429125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000" dirty="0">
                <a:solidFill>
                  <a:srgbClr val="C0504D">
                    <a:lumMod val="50000"/>
                  </a:srgbClr>
                </a:solidFill>
                <a:cs typeface="Arial" charset="0"/>
              </a:rPr>
              <a:t>У </a:t>
            </a:r>
            <a:r>
              <a:rPr lang="ru-RU" sz="2000" dirty="0" err="1">
                <a:solidFill>
                  <a:srgbClr val="C0504D">
                    <a:lumMod val="50000"/>
                  </a:srgbClr>
                </a:solidFill>
                <a:cs typeface="Arial" charset="0"/>
              </a:rPr>
              <a:t>віці</a:t>
            </a:r>
            <a:r>
              <a:rPr lang="ru-RU" sz="2000" dirty="0">
                <a:solidFill>
                  <a:srgbClr val="C0504D">
                    <a:lumMod val="50000"/>
                  </a:srgbClr>
                </a:solidFill>
                <a:cs typeface="Arial" charset="0"/>
              </a:rPr>
              <a:t> 4-х </a:t>
            </a:r>
            <a:r>
              <a:rPr lang="ru-RU" sz="2000" dirty="0" err="1">
                <a:solidFill>
                  <a:srgbClr val="C0504D">
                    <a:lumMod val="50000"/>
                  </a:srgbClr>
                </a:solidFill>
                <a:cs typeface="Arial" charset="0"/>
              </a:rPr>
              <a:t>років</a:t>
            </a:r>
            <a:r>
              <a:rPr lang="ru-RU" sz="2000" dirty="0">
                <a:solidFill>
                  <a:srgbClr val="C0504D">
                    <a:lumMod val="50000"/>
                  </a:srgbClr>
                </a:solidFill>
                <a:cs typeface="Arial" charset="0"/>
              </a:rPr>
              <a:t> Моцарт створив концерт для клавесина.</a:t>
            </a:r>
          </a:p>
        </p:txBody>
      </p:sp>
      <p:sp>
        <p:nvSpPr>
          <p:cNvPr id="11269" name="Прямоугольник 8"/>
          <p:cNvSpPr>
            <a:spLocks noChangeArrowheads="1"/>
          </p:cNvSpPr>
          <p:nvPr/>
        </p:nvSpPr>
        <p:spPr bwMode="auto">
          <a:xfrm>
            <a:off x="1357313" y="2143125"/>
            <a:ext cx="4572000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000" dirty="0">
                <a:solidFill>
                  <a:srgbClr val="C0504D">
                    <a:lumMod val="50000"/>
                  </a:srgbClr>
                </a:solidFill>
                <a:cs typeface="Arial" charset="0"/>
              </a:rPr>
              <a:t>З 6-ти </a:t>
            </a:r>
            <a:r>
              <a:rPr lang="ru-RU" sz="2000" dirty="0" err="1">
                <a:solidFill>
                  <a:srgbClr val="C0504D">
                    <a:lumMod val="50000"/>
                  </a:srgbClr>
                </a:solidFill>
                <a:cs typeface="Arial" charset="0"/>
              </a:rPr>
              <a:t>років</a:t>
            </a:r>
            <a:r>
              <a:rPr lang="ru-RU" sz="2000" dirty="0">
                <a:solidFill>
                  <a:srgbClr val="C0504D">
                    <a:lumMod val="50000"/>
                  </a:srgbClr>
                </a:solidFill>
                <a:cs typeface="Arial" charset="0"/>
              </a:rPr>
              <a:t> разом </a:t>
            </a:r>
            <a:r>
              <a:rPr lang="ru-RU" sz="2000" dirty="0" err="1">
                <a:solidFill>
                  <a:srgbClr val="C0504D">
                    <a:lumMod val="50000"/>
                  </a:srgbClr>
                </a:solidFill>
                <a:cs typeface="Arial" charset="0"/>
              </a:rPr>
              <a:t>із</a:t>
            </a:r>
            <a:r>
              <a:rPr lang="ru-RU" sz="2000" dirty="0">
                <a:solidFill>
                  <a:srgbClr val="C0504D">
                    <a:lumMod val="50000"/>
                  </a:srgbClr>
                </a:solidFill>
                <a:cs typeface="Arial" charset="0"/>
              </a:rPr>
              <a:t> сестрою почав </a:t>
            </a:r>
            <a:r>
              <a:rPr lang="ru-RU" sz="2000" dirty="0" err="1">
                <a:solidFill>
                  <a:srgbClr val="C0504D">
                    <a:lumMod val="50000"/>
                  </a:srgbClr>
                </a:solidFill>
                <a:cs typeface="Arial" charset="0"/>
              </a:rPr>
              <a:t>виступати</a:t>
            </a:r>
            <a:r>
              <a:rPr lang="ru-RU" sz="2000" dirty="0">
                <a:solidFill>
                  <a:srgbClr val="C0504D">
                    <a:lumMod val="50000"/>
                  </a:srgbClr>
                </a:solidFill>
                <a:cs typeface="Arial" charset="0"/>
              </a:rPr>
              <a:t> </a:t>
            </a:r>
            <a:r>
              <a:rPr lang="ru-RU" sz="2000" dirty="0" err="1">
                <a:solidFill>
                  <a:srgbClr val="C0504D">
                    <a:lumMod val="50000"/>
                  </a:srgbClr>
                </a:solidFill>
                <a:cs typeface="Arial" charset="0"/>
              </a:rPr>
              <a:t>з</a:t>
            </a:r>
            <a:r>
              <a:rPr lang="ru-RU" sz="2000" dirty="0">
                <a:solidFill>
                  <a:srgbClr val="C0504D">
                    <a:lumMod val="50000"/>
                  </a:srgbClr>
                </a:solidFill>
                <a:cs typeface="Arial" charset="0"/>
              </a:rPr>
              <a:t> концертами в </a:t>
            </a:r>
            <a:r>
              <a:rPr lang="ru-RU" sz="2000" dirty="0" err="1">
                <a:solidFill>
                  <a:srgbClr val="C0504D">
                    <a:lumMod val="50000"/>
                  </a:srgbClr>
                </a:solidFill>
                <a:cs typeface="Arial" charset="0"/>
              </a:rPr>
              <a:t>різних</a:t>
            </a:r>
            <a:r>
              <a:rPr lang="ru-RU" sz="2000" dirty="0">
                <a:solidFill>
                  <a:srgbClr val="C0504D">
                    <a:lumMod val="50000"/>
                  </a:srgbClr>
                </a:solidFill>
                <a:cs typeface="Arial" charset="0"/>
              </a:rPr>
              <a:t> </a:t>
            </a:r>
            <a:r>
              <a:rPr lang="ru-RU" sz="2000" dirty="0" err="1">
                <a:solidFill>
                  <a:srgbClr val="C0504D">
                    <a:lumMod val="50000"/>
                  </a:srgbClr>
                </a:solidFill>
                <a:cs typeface="Arial" charset="0"/>
              </a:rPr>
              <a:t>містах</a:t>
            </a:r>
            <a:r>
              <a:rPr lang="ru-RU" sz="2000" dirty="0">
                <a:solidFill>
                  <a:srgbClr val="C0504D">
                    <a:lumMod val="50000"/>
                  </a:srgbClr>
                </a:solidFill>
                <a:cs typeface="Arial" charset="0"/>
              </a:rPr>
              <a:t> </a:t>
            </a:r>
            <a:r>
              <a:rPr lang="ru-RU" sz="2000" dirty="0" err="1">
                <a:solidFill>
                  <a:srgbClr val="C0504D">
                    <a:lumMod val="50000"/>
                  </a:srgbClr>
                </a:solidFill>
                <a:cs typeface="Arial" charset="0"/>
              </a:rPr>
              <a:t>Європи</a:t>
            </a:r>
            <a:r>
              <a:rPr lang="ru-RU" sz="2000" dirty="0">
                <a:solidFill>
                  <a:srgbClr val="C0504D">
                    <a:lumMod val="50000"/>
                  </a:srgbClr>
                </a:solidFill>
                <a:cs typeface="Arial" charset="0"/>
              </a:rPr>
              <a:t>. </a:t>
            </a:r>
          </a:p>
        </p:txBody>
      </p:sp>
      <p:pic>
        <p:nvPicPr>
          <p:cNvPr id="11270" name="Рисунок 9" descr="моцарт домашний отец сестра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0188" y="3429000"/>
            <a:ext cx="4071937" cy="3165475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71" name="Рисунок 10" descr="моцарт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9313" y="214313"/>
            <a:ext cx="3033712" cy="2738437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272" name="Прямоугольник 11"/>
          <p:cNvSpPr>
            <a:spLocks noChangeArrowheads="1"/>
          </p:cNvSpPr>
          <p:nvPr/>
        </p:nvSpPr>
        <p:spPr bwMode="auto">
          <a:xfrm>
            <a:off x="5715000" y="4286250"/>
            <a:ext cx="3214688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b="1" dirty="0" err="1">
                <a:solidFill>
                  <a:srgbClr val="C0504D">
                    <a:lumMod val="50000"/>
                  </a:srgbClr>
                </a:solidFill>
                <a:cs typeface="Arial" charset="0"/>
              </a:rPr>
              <a:t>Домашній</a:t>
            </a:r>
            <a:r>
              <a:rPr lang="ru-RU" b="1" dirty="0">
                <a:solidFill>
                  <a:srgbClr val="C0504D">
                    <a:lumMod val="50000"/>
                  </a:srgbClr>
                </a:solidFill>
                <a:cs typeface="Arial" charset="0"/>
              </a:rPr>
              <a:t> концерт (</a:t>
            </a:r>
            <a:r>
              <a:rPr lang="ru-RU" b="1" dirty="0" err="1">
                <a:solidFill>
                  <a:srgbClr val="C0504D">
                    <a:lumMod val="50000"/>
                  </a:srgbClr>
                </a:solidFill>
                <a:cs typeface="Arial" charset="0"/>
              </a:rPr>
              <a:t>Йоганн</a:t>
            </a:r>
            <a:r>
              <a:rPr lang="ru-RU" b="1" dirty="0">
                <a:solidFill>
                  <a:srgbClr val="C0504D">
                    <a:lumMod val="50000"/>
                  </a:srgbClr>
                </a:solidFill>
                <a:cs typeface="Arial" charset="0"/>
              </a:rPr>
              <a:t> Моцарт, </a:t>
            </a:r>
            <a:r>
              <a:rPr lang="ru-RU" b="1" dirty="0" err="1">
                <a:solidFill>
                  <a:srgbClr val="C0504D">
                    <a:lumMod val="50000"/>
                  </a:srgbClr>
                </a:solidFill>
                <a:cs typeface="Arial" charset="0"/>
              </a:rPr>
              <a:t>його</a:t>
            </a:r>
            <a:r>
              <a:rPr lang="ru-RU" b="1" dirty="0">
                <a:solidFill>
                  <a:srgbClr val="C0504D">
                    <a:lumMod val="50000"/>
                  </a:srgbClr>
                </a:solidFill>
                <a:cs typeface="Arial" charset="0"/>
              </a:rPr>
              <a:t> </a:t>
            </a:r>
            <a:r>
              <a:rPr lang="ru-RU" b="1" dirty="0" err="1">
                <a:solidFill>
                  <a:srgbClr val="C0504D">
                    <a:lumMod val="50000"/>
                  </a:srgbClr>
                </a:solidFill>
                <a:cs typeface="Arial" charset="0"/>
              </a:rPr>
              <a:t>батько</a:t>
            </a:r>
            <a:r>
              <a:rPr lang="ru-RU" b="1" dirty="0">
                <a:solidFill>
                  <a:srgbClr val="C0504D">
                    <a:lumMod val="50000"/>
                  </a:srgbClr>
                </a:solidFill>
                <a:cs typeface="Arial" charset="0"/>
              </a:rPr>
              <a:t> та сестра)</a:t>
            </a:r>
          </a:p>
        </p:txBody>
      </p:sp>
    </p:spTree>
    <p:extLst>
      <p:ext uri="{BB962C8B-B14F-4D97-AF65-F5344CB8AC3E}">
        <p14:creationId xmlns:p14="http://schemas.microsoft.com/office/powerpoint/2010/main" val="36491461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100">
        <p14:switch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Подзаголовок 2"/>
          <p:cNvSpPr>
            <a:spLocks noGrp="1"/>
          </p:cNvSpPr>
          <p:nvPr>
            <p:ph type="subTitle" sz="quarter" idx="1"/>
          </p:nvPr>
        </p:nvSpPr>
        <p:spPr>
          <a:xfrm>
            <a:off x="2786063" y="285750"/>
            <a:ext cx="4000500" cy="785813"/>
          </a:xfrm>
        </p:spPr>
        <p:txBody>
          <a:bodyPr/>
          <a:lstStyle/>
          <a:p>
            <a:pPr eaLnBrk="1" hangingPunct="1"/>
            <a:r>
              <a:rPr lang="ru-RU" b="1" smtClean="0">
                <a:solidFill>
                  <a:srgbClr val="C00000"/>
                </a:solidFill>
              </a:rPr>
              <a:t>Йоганн Моцарт</a:t>
            </a:r>
          </a:p>
          <a:p>
            <a:pPr eaLnBrk="1" hangingPunct="1"/>
            <a:endParaRPr lang="uk-UA" sz="2800" smtClean="0">
              <a:solidFill>
                <a:schemeClr val="tx1"/>
              </a:solidFill>
            </a:endParaRPr>
          </a:p>
          <a:p>
            <a:pPr algn="just" eaLnBrk="1" hangingPunct="1"/>
            <a:endParaRPr lang="ru-RU" sz="2800" b="1" smtClean="0">
              <a:solidFill>
                <a:schemeClr val="tx1"/>
              </a:solidFill>
            </a:endParaRPr>
          </a:p>
        </p:txBody>
      </p:sp>
      <p:pic>
        <p:nvPicPr>
          <p:cNvPr id="12291" name="Содержимое 3" descr="wedding20ceremony20music20sheet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6719"/>
          <a:stretch>
            <a:fillRect/>
          </a:stretch>
        </p:blipFill>
        <p:spPr bwMode="auto">
          <a:xfrm>
            <a:off x="0" y="0"/>
            <a:ext cx="121443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2" name="Прямоугольник 11"/>
          <p:cNvSpPr>
            <a:spLocks noChangeArrowheads="1"/>
          </p:cNvSpPr>
          <p:nvPr/>
        </p:nvSpPr>
        <p:spPr bwMode="auto">
          <a:xfrm>
            <a:off x="1428750" y="928688"/>
            <a:ext cx="7072313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dirty="0" err="1">
                <a:solidFill>
                  <a:srgbClr val="C0504D">
                    <a:lumMod val="50000"/>
                  </a:srgbClr>
                </a:solidFill>
                <a:cs typeface="Arial" charset="0"/>
              </a:rPr>
              <a:t>Творчий</a:t>
            </a:r>
            <a:r>
              <a:rPr lang="ru-RU" dirty="0">
                <a:solidFill>
                  <a:srgbClr val="C0504D">
                    <a:lumMod val="50000"/>
                  </a:srgbClr>
                </a:solidFill>
                <a:cs typeface="Arial" charset="0"/>
              </a:rPr>
              <a:t> </a:t>
            </a:r>
            <a:r>
              <a:rPr lang="ru-RU" dirty="0" err="1">
                <a:solidFill>
                  <a:srgbClr val="C0504D">
                    <a:lumMod val="50000"/>
                  </a:srgbClr>
                </a:solidFill>
                <a:cs typeface="Arial" charset="0"/>
              </a:rPr>
              <a:t>доробок</a:t>
            </a:r>
            <a:r>
              <a:rPr lang="ru-RU" dirty="0">
                <a:solidFill>
                  <a:srgbClr val="C0504D">
                    <a:lumMod val="50000"/>
                  </a:srgbClr>
                </a:solidFill>
                <a:cs typeface="Arial" charset="0"/>
              </a:rPr>
              <a:t> Моцарта </a:t>
            </a:r>
            <a:r>
              <a:rPr lang="ru-RU" dirty="0" err="1">
                <a:solidFill>
                  <a:srgbClr val="C0504D">
                    <a:lumMod val="50000"/>
                  </a:srgbClr>
                </a:solidFill>
                <a:cs typeface="Arial" charset="0"/>
              </a:rPr>
              <a:t>складає</a:t>
            </a:r>
            <a:r>
              <a:rPr lang="ru-RU" dirty="0">
                <a:solidFill>
                  <a:srgbClr val="C0504D">
                    <a:lumMod val="50000"/>
                  </a:srgbClr>
                </a:solidFill>
                <a:cs typeface="Arial" charset="0"/>
              </a:rPr>
              <a:t> </a:t>
            </a:r>
            <a:r>
              <a:rPr lang="ru-RU" dirty="0" err="1">
                <a:solidFill>
                  <a:srgbClr val="C0504D">
                    <a:lumMod val="50000"/>
                  </a:srgbClr>
                </a:solidFill>
                <a:cs typeface="Arial" charset="0"/>
              </a:rPr>
              <a:t>понад</a:t>
            </a:r>
            <a:r>
              <a:rPr lang="ru-RU" dirty="0">
                <a:solidFill>
                  <a:srgbClr val="C0504D">
                    <a:lumMod val="50000"/>
                  </a:srgbClr>
                </a:solidFill>
                <a:cs typeface="Arial" charset="0"/>
              </a:rPr>
              <a:t> 600 </a:t>
            </a:r>
            <a:r>
              <a:rPr lang="ru-RU" dirty="0" err="1">
                <a:solidFill>
                  <a:srgbClr val="C0504D">
                    <a:lumMod val="50000"/>
                  </a:srgbClr>
                </a:solidFill>
                <a:cs typeface="Arial" charset="0"/>
              </a:rPr>
              <a:t>творів</a:t>
            </a:r>
            <a:r>
              <a:rPr lang="ru-RU" dirty="0">
                <a:solidFill>
                  <a:srgbClr val="C0504D">
                    <a:lumMod val="50000"/>
                  </a:srgbClr>
                </a:solidFill>
                <a:cs typeface="Arial" charset="0"/>
              </a:rPr>
              <a:t>: </a:t>
            </a:r>
            <a:r>
              <a:rPr lang="ru-RU" dirty="0" err="1">
                <a:solidFill>
                  <a:srgbClr val="C0504D">
                    <a:lumMod val="50000"/>
                  </a:srgbClr>
                </a:solidFill>
                <a:cs typeface="Arial" charset="0"/>
              </a:rPr>
              <a:t>більш</a:t>
            </a:r>
            <a:r>
              <a:rPr lang="ru-RU" dirty="0">
                <a:solidFill>
                  <a:srgbClr val="C0504D">
                    <a:lumMod val="50000"/>
                  </a:srgbClr>
                </a:solidFill>
                <a:cs typeface="Arial" charset="0"/>
              </a:rPr>
              <a:t> як 40 </a:t>
            </a:r>
            <a:r>
              <a:rPr lang="ru-RU" dirty="0" err="1">
                <a:solidFill>
                  <a:srgbClr val="C0504D">
                    <a:lumMod val="50000"/>
                  </a:srgbClr>
                </a:solidFill>
                <a:cs typeface="Arial" charset="0"/>
              </a:rPr>
              <a:t>симфоній</a:t>
            </a:r>
            <a:r>
              <a:rPr lang="ru-RU" dirty="0">
                <a:solidFill>
                  <a:srgbClr val="C0504D">
                    <a:lumMod val="50000"/>
                  </a:srgbClr>
                </a:solidFill>
                <a:cs typeface="Arial" charset="0"/>
              </a:rPr>
              <a:t>, </a:t>
            </a:r>
            <a:r>
              <a:rPr lang="ru-RU" dirty="0" err="1">
                <a:solidFill>
                  <a:srgbClr val="C0504D">
                    <a:lumMod val="50000"/>
                  </a:srgbClr>
                </a:solidFill>
                <a:cs typeface="Arial" charset="0"/>
              </a:rPr>
              <a:t>понад</a:t>
            </a:r>
            <a:r>
              <a:rPr lang="ru-RU" dirty="0">
                <a:solidFill>
                  <a:srgbClr val="C0504D">
                    <a:lumMod val="50000"/>
                  </a:srgbClr>
                </a:solidFill>
                <a:cs typeface="Arial" charset="0"/>
              </a:rPr>
              <a:t> 20 опер, велика </a:t>
            </a:r>
            <a:r>
              <a:rPr lang="ru-RU" dirty="0" err="1">
                <a:solidFill>
                  <a:srgbClr val="C0504D">
                    <a:lumMod val="50000"/>
                  </a:srgbClr>
                </a:solidFill>
                <a:cs typeface="Arial" charset="0"/>
              </a:rPr>
              <a:t>кількість</a:t>
            </a:r>
            <a:r>
              <a:rPr lang="ru-RU" dirty="0">
                <a:solidFill>
                  <a:srgbClr val="C0504D">
                    <a:lumMod val="50000"/>
                  </a:srgbClr>
                </a:solidFill>
                <a:cs typeface="Arial" charset="0"/>
              </a:rPr>
              <a:t> </a:t>
            </a:r>
            <a:r>
              <a:rPr lang="ru-RU" dirty="0" err="1">
                <a:solidFill>
                  <a:srgbClr val="C0504D">
                    <a:lumMod val="50000"/>
                  </a:srgbClr>
                </a:solidFill>
                <a:cs typeface="Arial" charset="0"/>
              </a:rPr>
              <a:t>інструментальних</a:t>
            </a:r>
            <a:r>
              <a:rPr lang="ru-RU" dirty="0">
                <a:solidFill>
                  <a:srgbClr val="C0504D">
                    <a:lumMod val="50000"/>
                  </a:srgbClr>
                </a:solidFill>
                <a:cs typeface="Arial" charset="0"/>
              </a:rPr>
              <a:t> </a:t>
            </a:r>
            <a:r>
              <a:rPr lang="ru-RU" dirty="0" err="1">
                <a:solidFill>
                  <a:srgbClr val="C0504D">
                    <a:lumMod val="50000"/>
                  </a:srgbClr>
                </a:solidFill>
                <a:cs typeface="Arial" charset="0"/>
              </a:rPr>
              <a:t>концертів</a:t>
            </a:r>
            <a:r>
              <a:rPr lang="ru-RU" dirty="0">
                <a:solidFill>
                  <a:srgbClr val="C0504D">
                    <a:lumMod val="50000"/>
                  </a:srgbClr>
                </a:solidFill>
                <a:cs typeface="Arial" charset="0"/>
              </a:rPr>
              <a:t> (</a:t>
            </a:r>
            <a:r>
              <a:rPr lang="ru-RU" dirty="0" err="1">
                <a:solidFill>
                  <a:srgbClr val="C0504D">
                    <a:lumMod val="50000"/>
                  </a:srgbClr>
                </a:solidFill>
                <a:cs typeface="Arial" charset="0"/>
              </a:rPr>
              <a:t>зокрема</a:t>
            </a:r>
            <a:r>
              <a:rPr lang="ru-RU" dirty="0">
                <a:solidFill>
                  <a:srgbClr val="C0504D">
                    <a:lumMod val="50000"/>
                  </a:srgbClr>
                </a:solidFill>
                <a:cs typeface="Arial" charset="0"/>
              </a:rPr>
              <a:t>  </a:t>
            </a:r>
            <a:r>
              <a:rPr lang="ru-RU" dirty="0" err="1">
                <a:solidFill>
                  <a:srgbClr val="C0504D">
                    <a:lumMod val="50000"/>
                  </a:srgbClr>
                </a:solidFill>
                <a:cs typeface="Arial" charset="0"/>
              </a:rPr>
              <a:t>фортепіанних</a:t>
            </a:r>
            <a:r>
              <a:rPr lang="ru-RU" dirty="0">
                <a:solidFill>
                  <a:srgbClr val="C0504D">
                    <a:lumMod val="50000"/>
                  </a:srgbClr>
                </a:solidFill>
                <a:cs typeface="Arial" charset="0"/>
              </a:rPr>
              <a:t>), 13 </a:t>
            </a:r>
            <a:r>
              <a:rPr lang="ru-RU" dirty="0" err="1">
                <a:solidFill>
                  <a:srgbClr val="C0504D">
                    <a:lumMod val="50000"/>
                  </a:srgbClr>
                </a:solidFill>
                <a:cs typeface="Arial" charset="0"/>
              </a:rPr>
              <a:t>струнних</a:t>
            </a:r>
            <a:r>
              <a:rPr lang="ru-RU" dirty="0">
                <a:solidFill>
                  <a:srgbClr val="C0504D">
                    <a:lumMod val="50000"/>
                  </a:srgbClr>
                </a:solidFill>
                <a:cs typeface="Arial" charset="0"/>
              </a:rPr>
              <a:t> </a:t>
            </a:r>
            <a:r>
              <a:rPr lang="ru-RU" dirty="0" err="1">
                <a:solidFill>
                  <a:srgbClr val="C0504D">
                    <a:lumMod val="50000"/>
                  </a:srgbClr>
                </a:solidFill>
                <a:cs typeface="Arial" charset="0"/>
              </a:rPr>
              <a:t>квартетів</a:t>
            </a:r>
            <a:r>
              <a:rPr lang="ru-RU" dirty="0">
                <a:solidFill>
                  <a:srgbClr val="C0504D">
                    <a:lumMod val="50000"/>
                  </a:srgbClr>
                </a:solidFill>
                <a:cs typeface="Arial" charset="0"/>
              </a:rPr>
              <a:t>, 35 сонат для скрипки та </a:t>
            </a:r>
            <a:r>
              <a:rPr lang="ru-RU" dirty="0" err="1">
                <a:solidFill>
                  <a:srgbClr val="C0504D">
                    <a:lumMod val="50000"/>
                  </a:srgbClr>
                </a:solidFill>
                <a:cs typeface="Arial" charset="0"/>
              </a:rPr>
              <a:t>інших</a:t>
            </a:r>
            <a:r>
              <a:rPr lang="ru-RU" dirty="0">
                <a:solidFill>
                  <a:srgbClr val="C0504D">
                    <a:lumMod val="50000"/>
                  </a:srgbClr>
                </a:solidFill>
                <a:cs typeface="Arial" charset="0"/>
              </a:rPr>
              <a:t> </a:t>
            </a:r>
            <a:r>
              <a:rPr lang="ru-RU" dirty="0" err="1">
                <a:solidFill>
                  <a:srgbClr val="C0504D">
                    <a:lumMod val="50000"/>
                  </a:srgbClr>
                </a:solidFill>
                <a:cs typeface="Arial" charset="0"/>
              </a:rPr>
              <a:t>інструментальних</a:t>
            </a:r>
            <a:r>
              <a:rPr lang="ru-RU" dirty="0">
                <a:solidFill>
                  <a:srgbClr val="C0504D">
                    <a:lumMod val="50000"/>
                  </a:srgbClr>
                </a:solidFill>
                <a:cs typeface="Arial" charset="0"/>
              </a:rPr>
              <a:t> </a:t>
            </a:r>
            <a:r>
              <a:rPr lang="ru-RU" dirty="0" err="1">
                <a:solidFill>
                  <a:srgbClr val="C0504D">
                    <a:lumMod val="50000"/>
                  </a:srgbClr>
                </a:solidFill>
                <a:cs typeface="Arial" charset="0"/>
              </a:rPr>
              <a:t>і</a:t>
            </a:r>
            <a:r>
              <a:rPr lang="ru-RU" dirty="0">
                <a:solidFill>
                  <a:srgbClr val="C0504D">
                    <a:lumMod val="50000"/>
                  </a:srgbClr>
                </a:solidFill>
                <a:cs typeface="Arial" charset="0"/>
              </a:rPr>
              <a:t> </a:t>
            </a:r>
            <a:r>
              <a:rPr lang="ru-RU" dirty="0" err="1">
                <a:solidFill>
                  <a:srgbClr val="C0504D">
                    <a:lumMod val="50000"/>
                  </a:srgbClr>
                </a:solidFill>
                <a:cs typeface="Arial" charset="0"/>
              </a:rPr>
              <a:t>хорових</a:t>
            </a:r>
            <a:r>
              <a:rPr lang="ru-RU" dirty="0">
                <a:solidFill>
                  <a:srgbClr val="C0504D">
                    <a:lumMod val="50000"/>
                  </a:srgbClr>
                </a:solidFill>
                <a:cs typeface="Arial" charset="0"/>
              </a:rPr>
              <a:t> </a:t>
            </a:r>
            <a:r>
              <a:rPr lang="ru-RU" dirty="0" err="1">
                <a:solidFill>
                  <a:srgbClr val="C0504D">
                    <a:lumMod val="50000"/>
                  </a:srgbClr>
                </a:solidFill>
                <a:cs typeface="Arial" charset="0"/>
              </a:rPr>
              <a:t>творів</a:t>
            </a:r>
            <a:r>
              <a:rPr lang="ru-RU" dirty="0">
                <a:solidFill>
                  <a:srgbClr val="C0504D">
                    <a:lumMod val="50000"/>
                  </a:srgbClr>
                </a:solidFill>
                <a:cs typeface="Arial" charset="0"/>
              </a:rPr>
              <a:t>.</a:t>
            </a:r>
          </a:p>
        </p:txBody>
      </p:sp>
      <p:pic>
        <p:nvPicPr>
          <p:cNvPr id="12293" name="Рисунок 14" descr="музей моцарт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8813" y="2214563"/>
            <a:ext cx="6275387" cy="3929062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294" name="Прямоугольник 15"/>
          <p:cNvSpPr>
            <a:spLocks noChangeArrowheads="1"/>
          </p:cNvSpPr>
          <p:nvPr/>
        </p:nvSpPr>
        <p:spPr bwMode="auto">
          <a:xfrm>
            <a:off x="3214688" y="6286500"/>
            <a:ext cx="4071937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b="1" dirty="0" err="1">
                <a:solidFill>
                  <a:srgbClr val="C0504D">
                    <a:lumMod val="50000"/>
                  </a:srgbClr>
                </a:solidFill>
                <a:cs typeface="Arial" charset="0"/>
              </a:rPr>
              <a:t>Будинок-музей</a:t>
            </a:r>
            <a:r>
              <a:rPr lang="ru-RU" b="1" dirty="0">
                <a:solidFill>
                  <a:srgbClr val="C0504D">
                    <a:lumMod val="50000"/>
                  </a:srgbClr>
                </a:solidFill>
                <a:cs typeface="Arial" charset="0"/>
              </a:rPr>
              <a:t> Моцарта в </a:t>
            </a:r>
            <a:r>
              <a:rPr lang="ru-RU" b="1" dirty="0" err="1">
                <a:solidFill>
                  <a:srgbClr val="C0504D">
                    <a:lumMod val="50000"/>
                  </a:srgbClr>
                </a:solidFill>
                <a:cs typeface="Arial" charset="0"/>
              </a:rPr>
              <a:t>Зальцбурзі</a:t>
            </a:r>
            <a:endParaRPr lang="ru-RU" b="1" dirty="0">
              <a:solidFill>
                <a:srgbClr val="C0504D">
                  <a:lumMod val="50000"/>
                </a:srgbClr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04264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100">
        <p14:switch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Прямоугольник 15"/>
          <p:cNvSpPr>
            <a:spLocks noChangeArrowheads="1"/>
          </p:cNvSpPr>
          <p:nvPr/>
        </p:nvSpPr>
        <p:spPr bwMode="auto">
          <a:xfrm>
            <a:off x="571500" y="6357938"/>
            <a:ext cx="3357563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600" b="1" dirty="0">
                <a:solidFill>
                  <a:srgbClr val="C0504D">
                    <a:lumMod val="50000"/>
                  </a:srgbClr>
                </a:solidFill>
                <a:cs typeface="Arial" charset="0"/>
              </a:rPr>
              <a:t>М. </a:t>
            </a:r>
            <a:r>
              <a:rPr lang="ru-RU" sz="1600" b="1" dirty="0" err="1">
                <a:solidFill>
                  <a:srgbClr val="C0504D">
                    <a:lumMod val="50000"/>
                  </a:srgbClr>
                </a:solidFill>
                <a:cs typeface="Arial" charset="0"/>
              </a:rPr>
              <a:t>Гауч</a:t>
            </a:r>
            <a:r>
              <a:rPr lang="uk-UA" sz="1600" b="1" dirty="0">
                <a:solidFill>
                  <a:srgbClr val="C0504D">
                    <a:lumMod val="50000"/>
                  </a:srgbClr>
                </a:solidFill>
                <a:cs typeface="Arial" charset="0"/>
              </a:rPr>
              <a:t>і</a:t>
            </a:r>
            <a:r>
              <a:rPr lang="ru-RU" sz="1600" b="1" dirty="0">
                <a:solidFill>
                  <a:srgbClr val="C0504D">
                    <a:lumMod val="50000"/>
                  </a:srgbClr>
                </a:solidFill>
                <a:cs typeface="Arial" charset="0"/>
              </a:rPr>
              <a:t>. Де </a:t>
            </a:r>
            <a:r>
              <a:rPr lang="ru-RU" sz="1600" b="1" dirty="0" err="1">
                <a:solidFill>
                  <a:srgbClr val="C0504D">
                    <a:lumMod val="50000"/>
                  </a:srgbClr>
                </a:solidFill>
                <a:cs typeface="Arial" charset="0"/>
              </a:rPr>
              <a:t>Беньї</a:t>
            </a:r>
            <a:r>
              <a:rPr lang="ru-RU" sz="1600" b="1" dirty="0">
                <a:solidFill>
                  <a:srgbClr val="C0504D">
                    <a:lumMod val="50000"/>
                  </a:srgbClr>
                </a:solidFill>
                <a:cs typeface="Arial" charset="0"/>
              </a:rPr>
              <a:t> в </a:t>
            </a:r>
            <a:r>
              <a:rPr lang="ru-RU" sz="1600" b="1" dirty="0" err="1">
                <a:solidFill>
                  <a:srgbClr val="C0504D">
                    <a:lumMod val="50000"/>
                  </a:srgbClr>
                </a:solidFill>
                <a:cs typeface="Arial" charset="0"/>
              </a:rPr>
              <a:t>ролі</a:t>
            </a:r>
            <a:r>
              <a:rPr lang="ru-RU" sz="1600" b="1" dirty="0">
                <a:solidFill>
                  <a:srgbClr val="C0504D">
                    <a:lumMod val="50000"/>
                  </a:srgbClr>
                </a:solidFill>
                <a:cs typeface="Arial" charset="0"/>
              </a:rPr>
              <a:t> </a:t>
            </a:r>
            <a:r>
              <a:rPr lang="ru-RU" sz="1600" b="1" dirty="0" err="1">
                <a:solidFill>
                  <a:srgbClr val="C0504D">
                    <a:lumMod val="50000"/>
                  </a:srgbClr>
                </a:solidFill>
                <a:cs typeface="Arial" charset="0"/>
              </a:rPr>
              <a:t>Фігаро</a:t>
            </a:r>
            <a:endParaRPr lang="ru-RU" sz="1600" b="1" dirty="0">
              <a:solidFill>
                <a:srgbClr val="C0504D">
                  <a:lumMod val="50000"/>
                </a:srgbClr>
              </a:solidFill>
              <a:cs typeface="Arial" charset="0"/>
            </a:endParaRPr>
          </a:p>
        </p:txBody>
      </p:sp>
      <p:pic>
        <p:nvPicPr>
          <p:cNvPr id="13315" name="Рисунок 8" descr="дон жуан к. 18 в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1500" y="0"/>
            <a:ext cx="4762500" cy="3019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6" name="Рисунок 9" descr="эа фрагонар сцена из оперы Дон жуан 19 в. Музей Баргуэн, Клермон-Ферран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7813" y="3429000"/>
            <a:ext cx="2705100" cy="3267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7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313" y="500063"/>
            <a:ext cx="4038600" cy="5429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8" name="Прямоугольник 12"/>
          <p:cNvSpPr>
            <a:spLocks noChangeArrowheads="1"/>
          </p:cNvSpPr>
          <p:nvPr/>
        </p:nvSpPr>
        <p:spPr bwMode="auto">
          <a:xfrm>
            <a:off x="4572000" y="3071813"/>
            <a:ext cx="4572000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600" b="1" dirty="0" err="1">
                <a:solidFill>
                  <a:srgbClr val="C0504D">
                    <a:lumMod val="50000"/>
                  </a:srgbClr>
                </a:solidFill>
                <a:cs typeface="Arial" charset="0"/>
              </a:rPr>
              <a:t>Сцени</a:t>
            </a:r>
            <a:r>
              <a:rPr lang="ru-RU" sz="1600" b="1" dirty="0">
                <a:solidFill>
                  <a:srgbClr val="C0504D">
                    <a:lumMod val="50000"/>
                  </a:srgbClr>
                </a:solidFill>
                <a:cs typeface="Arial" charset="0"/>
              </a:rPr>
              <a:t> </a:t>
            </a:r>
            <a:r>
              <a:rPr lang="ru-RU" sz="1600" b="1" dirty="0" err="1">
                <a:solidFill>
                  <a:srgbClr val="C0504D">
                    <a:lumMod val="50000"/>
                  </a:srgbClr>
                </a:solidFill>
                <a:cs typeface="Arial" charset="0"/>
              </a:rPr>
              <a:t>з</a:t>
            </a:r>
            <a:r>
              <a:rPr lang="ru-RU" sz="1600" b="1" dirty="0">
                <a:solidFill>
                  <a:srgbClr val="C0504D">
                    <a:lumMod val="50000"/>
                  </a:srgbClr>
                </a:solidFill>
                <a:cs typeface="Arial" charset="0"/>
              </a:rPr>
              <a:t> опери «Дон Жуан». </a:t>
            </a:r>
            <a:r>
              <a:rPr lang="ru-RU" sz="1600" b="1" dirty="0" err="1">
                <a:solidFill>
                  <a:srgbClr val="C0504D">
                    <a:lumMod val="50000"/>
                  </a:srgbClr>
                </a:solidFill>
                <a:cs typeface="Arial" charset="0"/>
              </a:rPr>
              <a:t>Кінець</a:t>
            </a:r>
            <a:r>
              <a:rPr lang="ru-RU" sz="1600" b="1" dirty="0">
                <a:solidFill>
                  <a:srgbClr val="C0504D">
                    <a:lumMod val="50000"/>
                  </a:srgbClr>
                </a:solidFill>
                <a:cs typeface="Arial" charset="0"/>
              </a:rPr>
              <a:t> XVIII ст.</a:t>
            </a:r>
            <a:r>
              <a:rPr lang="ru-RU" sz="1600" dirty="0">
                <a:solidFill>
                  <a:srgbClr val="C0504D">
                    <a:lumMod val="50000"/>
                  </a:srgbClr>
                </a:solidFill>
                <a:cs typeface="Arial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4918621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100">
        <p14:switch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Подзаголовок 2"/>
          <p:cNvSpPr>
            <a:spLocks noGrp="1"/>
          </p:cNvSpPr>
          <p:nvPr>
            <p:ph type="subTitle" sz="quarter" idx="1"/>
          </p:nvPr>
        </p:nvSpPr>
        <p:spPr>
          <a:xfrm>
            <a:off x="1285875" y="642938"/>
            <a:ext cx="3429000" cy="3857625"/>
          </a:xfrm>
        </p:spPr>
        <p:txBody>
          <a:bodyPr/>
          <a:lstStyle/>
          <a:p>
            <a:pPr eaLnBrk="1" hangingPunct="1"/>
            <a:r>
              <a:rPr lang="ru-RU" b="1" smtClean="0">
                <a:solidFill>
                  <a:srgbClr val="C00000"/>
                </a:solidFill>
              </a:rPr>
              <a:t>Людвіг ван Бетховен</a:t>
            </a:r>
          </a:p>
          <a:p>
            <a:pPr eaLnBrk="1" hangingPunct="1"/>
            <a:r>
              <a:rPr lang="ru-RU" sz="2800" smtClean="0">
                <a:solidFill>
                  <a:srgbClr val="C00000"/>
                </a:solidFill>
              </a:rPr>
              <a:t>(1770 ̶ 1827)</a:t>
            </a:r>
          </a:p>
          <a:p>
            <a:pPr eaLnBrk="1" hangingPunct="1"/>
            <a:endParaRPr lang="uk-UA" sz="2800" smtClean="0">
              <a:solidFill>
                <a:schemeClr val="tx1"/>
              </a:solidFill>
            </a:endParaRPr>
          </a:p>
          <a:p>
            <a:pPr algn="just" eaLnBrk="1" hangingPunct="1"/>
            <a:endParaRPr lang="ru-RU" sz="2800" b="1" smtClean="0">
              <a:solidFill>
                <a:schemeClr val="tx1"/>
              </a:solidFill>
            </a:endParaRPr>
          </a:p>
        </p:txBody>
      </p:sp>
      <p:pic>
        <p:nvPicPr>
          <p:cNvPr id="14339" name="Содержимое 3" descr="wedding20ceremony20music20sheet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6719"/>
          <a:stretch>
            <a:fillRect/>
          </a:stretch>
        </p:blipFill>
        <p:spPr bwMode="auto">
          <a:xfrm>
            <a:off x="0" y="0"/>
            <a:ext cx="121443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0" name="Рисунок 4" descr="bethoven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9025" y="1143000"/>
            <a:ext cx="396875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41" name="Прямоугольник 7"/>
          <p:cNvSpPr>
            <a:spLocks noChangeArrowheads="1"/>
          </p:cNvSpPr>
          <p:nvPr/>
        </p:nvSpPr>
        <p:spPr bwMode="auto">
          <a:xfrm>
            <a:off x="1428750" y="2643188"/>
            <a:ext cx="3357563" cy="2586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b="1" dirty="0">
                <a:solidFill>
                  <a:srgbClr val="C0504D">
                    <a:lumMod val="50000"/>
                  </a:srgbClr>
                </a:solidFill>
                <a:cs typeface="Arial" charset="0"/>
              </a:rPr>
              <a:t>Музиці Бетховена притаманний величезний заряд енергії, накопичення почуттів та важлива риса бетховенської естетики, як </a:t>
            </a:r>
            <a:br>
              <a:rPr lang="uk-UA" b="1" dirty="0">
                <a:solidFill>
                  <a:srgbClr val="C0504D">
                    <a:lumMod val="50000"/>
                  </a:srgbClr>
                </a:solidFill>
                <a:cs typeface="Arial" charset="0"/>
              </a:rPr>
            </a:br>
            <a:r>
              <a:rPr lang="uk-UA" b="1" dirty="0">
                <a:solidFill>
                  <a:srgbClr val="C0504D">
                    <a:lumMod val="50000"/>
                  </a:srgbClr>
                </a:solidFill>
                <a:cs typeface="Arial" charset="0"/>
              </a:rPr>
              <a:t>і всіх композиторів-класиків XVIII ст., — чуття гармонії зі світом, зв’язок із людством та світом у цілому.</a:t>
            </a:r>
          </a:p>
        </p:txBody>
      </p:sp>
    </p:spTree>
    <p:extLst>
      <p:ext uri="{BB962C8B-B14F-4D97-AF65-F5344CB8AC3E}">
        <p14:creationId xmlns:p14="http://schemas.microsoft.com/office/powerpoint/2010/main" val="162352495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100">
        <p14:switch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Подзаголовок 2"/>
          <p:cNvSpPr>
            <a:spLocks noGrp="1"/>
          </p:cNvSpPr>
          <p:nvPr>
            <p:ph type="subTitle" sz="quarter" idx="1"/>
          </p:nvPr>
        </p:nvSpPr>
        <p:spPr>
          <a:xfrm>
            <a:off x="1214438" y="214313"/>
            <a:ext cx="4000500" cy="714375"/>
          </a:xfrm>
        </p:spPr>
        <p:txBody>
          <a:bodyPr/>
          <a:lstStyle/>
          <a:p>
            <a:pPr eaLnBrk="1" hangingPunct="1"/>
            <a:r>
              <a:rPr lang="ru-RU" b="1" smtClean="0">
                <a:solidFill>
                  <a:srgbClr val="C00000"/>
                </a:solidFill>
              </a:rPr>
              <a:t>Людвіг ван Бетховен</a:t>
            </a:r>
          </a:p>
          <a:p>
            <a:pPr eaLnBrk="1" hangingPunct="1"/>
            <a:endParaRPr lang="uk-UA" sz="2800" smtClean="0">
              <a:solidFill>
                <a:schemeClr val="tx1"/>
              </a:solidFill>
            </a:endParaRPr>
          </a:p>
          <a:p>
            <a:pPr algn="just" eaLnBrk="1" hangingPunct="1"/>
            <a:endParaRPr lang="ru-RU" sz="2800" b="1" smtClean="0">
              <a:solidFill>
                <a:schemeClr val="tx1"/>
              </a:solidFill>
            </a:endParaRPr>
          </a:p>
        </p:txBody>
      </p:sp>
      <p:pic>
        <p:nvPicPr>
          <p:cNvPr id="15363" name="Содержимое 3" descr="wedding20ceremony20music20sheet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6719"/>
          <a:stretch>
            <a:fillRect/>
          </a:stretch>
        </p:blipFill>
        <p:spPr bwMode="auto">
          <a:xfrm>
            <a:off x="0" y="0"/>
            <a:ext cx="121443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4" name="Прямоугольник 4"/>
          <p:cNvSpPr>
            <a:spLocks noChangeArrowheads="1"/>
          </p:cNvSpPr>
          <p:nvPr/>
        </p:nvSpPr>
        <p:spPr bwMode="auto">
          <a:xfrm>
            <a:off x="1285875" y="4286250"/>
            <a:ext cx="7572375" cy="1477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dirty="0" err="1">
                <a:solidFill>
                  <a:srgbClr val="C0504D">
                    <a:lumMod val="50000"/>
                  </a:srgbClr>
                </a:solidFill>
                <a:latin typeface="Arial" charset="0"/>
                <a:cs typeface="Arial" charset="0"/>
              </a:rPr>
              <a:t>Основні</a:t>
            </a:r>
            <a:r>
              <a:rPr lang="ru-RU" dirty="0">
                <a:solidFill>
                  <a:srgbClr val="C0504D">
                    <a:lumMod val="50000"/>
                  </a:srgbClr>
                </a:solidFill>
                <a:latin typeface="Arial" charset="0"/>
                <a:cs typeface="Arial" charset="0"/>
              </a:rPr>
              <a:t> </a:t>
            </a:r>
            <a:r>
              <a:rPr lang="ru-RU" dirty="0" err="1">
                <a:solidFill>
                  <a:srgbClr val="C0504D">
                    <a:lumMod val="50000"/>
                  </a:srgbClr>
                </a:solidFill>
                <a:latin typeface="Arial" charset="0"/>
                <a:cs typeface="Arial" charset="0"/>
              </a:rPr>
              <a:t>риси</a:t>
            </a:r>
            <a:r>
              <a:rPr lang="ru-RU" dirty="0">
                <a:solidFill>
                  <a:srgbClr val="C0504D">
                    <a:lumMod val="50000"/>
                  </a:srgbClr>
                </a:solidFill>
                <a:latin typeface="Arial" charset="0"/>
                <a:cs typeface="Arial" charset="0"/>
              </a:rPr>
              <a:t> – </a:t>
            </a:r>
            <a:r>
              <a:rPr lang="ru-RU" dirty="0" err="1">
                <a:solidFill>
                  <a:srgbClr val="C0504D">
                    <a:lumMod val="50000"/>
                  </a:srgbClr>
                </a:solidFill>
                <a:latin typeface="Arial" charset="0"/>
                <a:cs typeface="Arial" charset="0"/>
              </a:rPr>
              <a:t>піднесеність</a:t>
            </a:r>
            <a:r>
              <a:rPr lang="ru-RU" dirty="0">
                <a:solidFill>
                  <a:srgbClr val="C0504D">
                    <a:lumMod val="50000"/>
                  </a:srgbClr>
                </a:solidFill>
                <a:latin typeface="Arial" charset="0"/>
                <a:cs typeface="Arial" charset="0"/>
              </a:rPr>
              <a:t>, </a:t>
            </a:r>
            <a:r>
              <a:rPr lang="ru-RU" dirty="0" err="1">
                <a:solidFill>
                  <a:srgbClr val="C0504D">
                    <a:lumMod val="50000"/>
                  </a:srgbClr>
                </a:solidFill>
                <a:latin typeface="Arial" charset="0"/>
                <a:cs typeface="Arial" charset="0"/>
              </a:rPr>
              <a:t>поетичність</a:t>
            </a:r>
            <a:r>
              <a:rPr lang="ru-RU" dirty="0">
                <a:solidFill>
                  <a:srgbClr val="C0504D">
                    <a:lumMod val="50000"/>
                  </a:srgbClr>
                </a:solidFill>
                <a:latin typeface="Arial" charset="0"/>
                <a:cs typeface="Arial" charset="0"/>
              </a:rPr>
              <a:t>, </a:t>
            </a:r>
            <a:r>
              <a:rPr lang="ru-RU" dirty="0" err="1">
                <a:solidFill>
                  <a:srgbClr val="C0504D">
                    <a:lumMod val="50000"/>
                  </a:srgbClr>
                </a:solidFill>
                <a:latin typeface="Arial" charset="0"/>
                <a:cs typeface="Arial" charset="0"/>
              </a:rPr>
              <a:t>відсутність</a:t>
            </a:r>
            <a:r>
              <a:rPr lang="ru-RU" dirty="0">
                <a:solidFill>
                  <a:srgbClr val="C0504D">
                    <a:lumMod val="50000"/>
                  </a:srgbClr>
                </a:solidFill>
                <a:latin typeface="Arial" charset="0"/>
                <a:cs typeface="Arial" charset="0"/>
              </a:rPr>
              <a:t> </a:t>
            </a:r>
            <a:r>
              <a:rPr lang="ru-RU" dirty="0" err="1">
                <a:solidFill>
                  <a:srgbClr val="C0504D">
                    <a:lumMod val="50000"/>
                  </a:srgbClr>
                </a:solidFill>
                <a:latin typeface="Arial" charset="0"/>
                <a:cs typeface="Arial" charset="0"/>
              </a:rPr>
              <a:t>театральності</a:t>
            </a:r>
            <a:r>
              <a:rPr lang="ru-RU" dirty="0">
                <a:solidFill>
                  <a:srgbClr val="C0504D">
                    <a:lumMod val="50000"/>
                  </a:srgbClr>
                </a:solidFill>
                <a:latin typeface="Arial" charset="0"/>
                <a:cs typeface="Arial" charset="0"/>
              </a:rPr>
              <a:t> </a:t>
            </a:r>
            <a:br>
              <a:rPr lang="ru-RU" dirty="0">
                <a:solidFill>
                  <a:srgbClr val="C0504D">
                    <a:lumMod val="50000"/>
                  </a:srgbClr>
                </a:solidFill>
                <a:latin typeface="Arial" charset="0"/>
                <a:cs typeface="Arial" charset="0"/>
              </a:rPr>
            </a:br>
            <a:r>
              <a:rPr lang="ru-RU" dirty="0" err="1">
                <a:solidFill>
                  <a:srgbClr val="C0504D">
                    <a:lumMod val="50000"/>
                  </a:srgbClr>
                </a:solidFill>
                <a:latin typeface="Arial" charset="0"/>
                <a:cs typeface="Arial" charset="0"/>
              </a:rPr>
              <a:t>і</a:t>
            </a:r>
            <a:r>
              <a:rPr lang="ru-RU" dirty="0">
                <a:solidFill>
                  <a:srgbClr val="C0504D">
                    <a:lumMod val="50000"/>
                  </a:srgbClr>
                </a:solidFill>
                <a:latin typeface="Arial" charset="0"/>
                <a:cs typeface="Arial" charset="0"/>
              </a:rPr>
              <a:t> </a:t>
            </a:r>
            <a:r>
              <a:rPr lang="ru-RU" dirty="0" err="1">
                <a:solidFill>
                  <a:srgbClr val="C0504D">
                    <a:lumMod val="50000"/>
                  </a:srgbClr>
                </a:solidFill>
                <a:latin typeface="Arial" charset="0"/>
                <a:cs typeface="Arial" charset="0"/>
              </a:rPr>
              <a:t>оперної</a:t>
            </a:r>
            <a:r>
              <a:rPr lang="ru-RU" dirty="0">
                <a:solidFill>
                  <a:srgbClr val="C0504D">
                    <a:lumMod val="50000"/>
                  </a:srgbClr>
                </a:solidFill>
                <a:latin typeface="Arial" charset="0"/>
                <a:cs typeface="Arial" charset="0"/>
              </a:rPr>
              <a:t> патетики. Вона </a:t>
            </a:r>
            <a:r>
              <a:rPr lang="ru-RU" dirty="0" err="1">
                <a:solidFill>
                  <a:srgbClr val="C0504D">
                    <a:lumMod val="50000"/>
                  </a:srgbClr>
                </a:solidFill>
                <a:latin typeface="Arial" charset="0"/>
                <a:cs typeface="Arial" charset="0"/>
              </a:rPr>
              <a:t>побудована</a:t>
            </a:r>
            <a:r>
              <a:rPr lang="ru-RU" dirty="0">
                <a:solidFill>
                  <a:srgbClr val="C0504D">
                    <a:lumMod val="50000"/>
                  </a:srgbClr>
                </a:solidFill>
                <a:latin typeface="Arial" charset="0"/>
                <a:cs typeface="Arial" charset="0"/>
              </a:rPr>
              <a:t> на </a:t>
            </a:r>
            <a:r>
              <a:rPr lang="ru-RU" dirty="0" err="1">
                <a:solidFill>
                  <a:srgbClr val="C0504D">
                    <a:lumMod val="50000"/>
                  </a:srgbClr>
                </a:solidFill>
                <a:latin typeface="Arial" charset="0"/>
                <a:cs typeface="Arial" charset="0"/>
              </a:rPr>
              <a:t>сфері</a:t>
            </a:r>
            <a:r>
              <a:rPr lang="ru-RU" dirty="0">
                <a:solidFill>
                  <a:srgbClr val="C0504D">
                    <a:lumMod val="50000"/>
                  </a:srgbClr>
                </a:solidFill>
                <a:latin typeface="Arial" charset="0"/>
                <a:cs typeface="Arial" charset="0"/>
              </a:rPr>
              <a:t> </a:t>
            </a:r>
            <a:r>
              <a:rPr lang="ru-RU" dirty="0" err="1">
                <a:solidFill>
                  <a:srgbClr val="C0504D">
                    <a:lumMod val="50000"/>
                  </a:srgbClr>
                </a:solidFill>
                <a:latin typeface="Arial" charset="0"/>
                <a:cs typeface="Arial" charset="0"/>
              </a:rPr>
              <a:t>глибоких</a:t>
            </a:r>
            <a:r>
              <a:rPr lang="ru-RU" dirty="0">
                <a:solidFill>
                  <a:srgbClr val="C0504D">
                    <a:lumMod val="50000"/>
                  </a:srgbClr>
                </a:solidFill>
                <a:latin typeface="Arial" charset="0"/>
                <a:cs typeface="Arial" charset="0"/>
              </a:rPr>
              <a:t> </a:t>
            </a:r>
            <a:r>
              <a:rPr lang="ru-RU" dirty="0" err="1">
                <a:solidFill>
                  <a:srgbClr val="C0504D">
                    <a:lumMod val="50000"/>
                  </a:srgbClr>
                </a:solidFill>
                <a:latin typeface="Arial" charset="0"/>
                <a:cs typeface="Arial" charset="0"/>
              </a:rPr>
              <a:t>душевних</a:t>
            </a:r>
            <a:r>
              <a:rPr lang="ru-RU" dirty="0">
                <a:solidFill>
                  <a:srgbClr val="C0504D">
                    <a:lumMod val="50000"/>
                  </a:srgbClr>
                </a:solidFill>
                <a:latin typeface="Arial" charset="0"/>
                <a:cs typeface="Arial" charset="0"/>
              </a:rPr>
              <a:t> </a:t>
            </a:r>
            <a:r>
              <a:rPr lang="ru-RU" dirty="0" err="1">
                <a:solidFill>
                  <a:srgbClr val="C0504D">
                    <a:lumMod val="50000"/>
                  </a:srgbClr>
                </a:solidFill>
                <a:latin typeface="Arial" charset="0"/>
                <a:cs typeface="Arial" charset="0"/>
              </a:rPr>
              <a:t>почуттів</a:t>
            </a:r>
            <a:r>
              <a:rPr lang="ru-RU" dirty="0">
                <a:solidFill>
                  <a:srgbClr val="C0504D">
                    <a:lumMod val="50000"/>
                  </a:srgbClr>
                </a:solidFill>
                <a:latin typeface="Arial" charset="0"/>
                <a:cs typeface="Arial" charset="0"/>
              </a:rPr>
              <a:t>. Композитор назвав </a:t>
            </a:r>
            <a:r>
              <a:rPr lang="ru-RU" dirty="0" err="1">
                <a:solidFill>
                  <a:srgbClr val="C0504D">
                    <a:lumMod val="50000"/>
                  </a:srgbClr>
                </a:solidFill>
                <a:latin typeface="Arial" charset="0"/>
                <a:cs typeface="Arial" charset="0"/>
              </a:rPr>
              <a:t>її</a:t>
            </a:r>
            <a:r>
              <a:rPr lang="ru-RU" dirty="0">
                <a:solidFill>
                  <a:srgbClr val="C0504D">
                    <a:lumMod val="50000"/>
                  </a:srgbClr>
                </a:solidFill>
                <a:latin typeface="Arial" charset="0"/>
                <a:cs typeface="Arial" charset="0"/>
              </a:rPr>
              <a:t> «Соната як </a:t>
            </a:r>
            <a:r>
              <a:rPr lang="ru-RU" dirty="0" err="1">
                <a:solidFill>
                  <a:srgbClr val="C0504D">
                    <a:lumMod val="50000"/>
                  </a:srgbClr>
                </a:solidFill>
                <a:latin typeface="Arial" charset="0"/>
                <a:cs typeface="Arial" charset="0"/>
              </a:rPr>
              <a:t>фантазія</a:t>
            </a:r>
            <a:r>
              <a:rPr lang="ru-RU" dirty="0">
                <a:solidFill>
                  <a:srgbClr val="C0504D">
                    <a:lumMod val="50000"/>
                  </a:srgbClr>
                </a:solidFill>
                <a:latin typeface="Arial" charset="0"/>
                <a:cs typeface="Arial" charset="0"/>
              </a:rPr>
              <a:t>».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dirty="0" err="1">
                <a:solidFill>
                  <a:srgbClr val="C0504D">
                    <a:lumMod val="50000"/>
                  </a:srgbClr>
                </a:solidFill>
                <a:latin typeface="Arial" charset="0"/>
                <a:cs typeface="Arial" charset="0"/>
              </a:rPr>
              <a:t>Це</a:t>
            </a:r>
            <a:r>
              <a:rPr lang="ru-RU" dirty="0">
                <a:solidFill>
                  <a:srgbClr val="C0504D">
                    <a:lumMod val="50000"/>
                  </a:srgbClr>
                </a:solidFill>
                <a:latin typeface="Arial" charset="0"/>
                <a:cs typeface="Arial" charset="0"/>
              </a:rPr>
              <a:t> переходи – </a:t>
            </a:r>
            <a:r>
              <a:rPr lang="ru-RU" dirty="0" err="1">
                <a:solidFill>
                  <a:srgbClr val="C0504D">
                    <a:lumMod val="50000"/>
                  </a:srgbClr>
                </a:solidFill>
                <a:latin typeface="Arial" charset="0"/>
                <a:cs typeface="Arial" charset="0"/>
              </a:rPr>
              <a:t>від</a:t>
            </a:r>
            <a:r>
              <a:rPr lang="ru-RU" dirty="0">
                <a:solidFill>
                  <a:srgbClr val="C0504D">
                    <a:lumMod val="50000"/>
                  </a:srgbClr>
                </a:solidFill>
                <a:latin typeface="Arial" charset="0"/>
                <a:cs typeface="Arial" charset="0"/>
              </a:rPr>
              <a:t> </a:t>
            </a:r>
            <a:r>
              <a:rPr lang="ru-RU" dirty="0" err="1">
                <a:solidFill>
                  <a:srgbClr val="C0504D">
                    <a:lumMod val="50000"/>
                  </a:srgbClr>
                </a:solidFill>
                <a:latin typeface="Arial" charset="0"/>
                <a:cs typeface="Arial" charset="0"/>
              </a:rPr>
              <a:t>скорботності</a:t>
            </a:r>
            <a:r>
              <a:rPr lang="ru-RU" dirty="0">
                <a:solidFill>
                  <a:srgbClr val="C0504D">
                    <a:lumMod val="50000"/>
                  </a:srgbClr>
                </a:solidFill>
                <a:latin typeface="Arial" charset="0"/>
                <a:cs typeface="Arial" charset="0"/>
              </a:rPr>
              <a:t> </a:t>
            </a:r>
            <a:r>
              <a:rPr lang="ru-RU" dirty="0" err="1">
                <a:solidFill>
                  <a:srgbClr val="C0504D">
                    <a:lumMod val="50000"/>
                  </a:srgbClr>
                </a:solidFill>
                <a:latin typeface="Arial" charset="0"/>
                <a:cs typeface="Arial" charset="0"/>
              </a:rPr>
              <a:t>і</a:t>
            </a:r>
            <a:r>
              <a:rPr lang="ru-RU" dirty="0">
                <a:solidFill>
                  <a:srgbClr val="C0504D">
                    <a:lumMod val="50000"/>
                  </a:srgbClr>
                </a:solidFill>
                <a:latin typeface="Arial" charset="0"/>
                <a:cs typeface="Arial" charset="0"/>
              </a:rPr>
              <a:t> </a:t>
            </a:r>
            <a:r>
              <a:rPr lang="ru-RU" dirty="0" err="1">
                <a:solidFill>
                  <a:srgbClr val="C0504D">
                    <a:lumMod val="50000"/>
                  </a:srgbClr>
                </a:solidFill>
                <a:latin typeface="Arial" charset="0"/>
                <a:cs typeface="Arial" charset="0"/>
              </a:rPr>
              <a:t>сумних</a:t>
            </a:r>
            <a:r>
              <a:rPr lang="ru-RU" dirty="0">
                <a:solidFill>
                  <a:srgbClr val="C0504D">
                    <a:lumMod val="50000"/>
                  </a:srgbClr>
                </a:solidFill>
                <a:latin typeface="Arial" charset="0"/>
                <a:cs typeface="Arial" charset="0"/>
              </a:rPr>
              <a:t> </a:t>
            </a:r>
            <a:r>
              <a:rPr lang="ru-RU" dirty="0" err="1">
                <a:solidFill>
                  <a:srgbClr val="C0504D">
                    <a:lumMod val="50000"/>
                  </a:srgbClr>
                </a:solidFill>
                <a:latin typeface="Arial" charset="0"/>
                <a:cs typeface="Arial" charset="0"/>
              </a:rPr>
              <a:t>роздумів</a:t>
            </a:r>
            <a:r>
              <a:rPr lang="ru-RU" dirty="0">
                <a:solidFill>
                  <a:srgbClr val="C0504D">
                    <a:lumMod val="50000"/>
                  </a:srgbClr>
                </a:solidFill>
                <a:latin typeface="Arial" charset="0"/>
                <a:cs typeface="Arial" charset="0"/>
              </a:rPr>
              <a:t> до </a:t>
            </a:r>
            <a:r>
              <a:rPr lang="ru-RU" dirty="0" err="1">
                <a:solidFill>
                  <a:srgbClr val="C0504D">
                    <a:lumMod val="50000"/>
                  </a:srgbClr>
                </a:solidFill>
                <a:latin typeface="Arial" charset="0"/>
                <a:cs typeface="Arial" charset="0"/>
              </a:rPr>
              <a:t>бурхливої</a:t>
            </a:r>
            <a:r>
              <a:rPr lang="ru-RU" dirty="0">
                <a:solidFill>
                  <a:srgbClr val="C0504D">
                    <a:lumMod val="50000"/>
                  </a:srgbClr>
                </a:solidFill>
                <a:latin typeface="Arial" charset="0"/>
                <a:cs typeface="Arial" charset="0"/>
              </a:rPr>
              <a:t> </a:t>
            </a:r>
            <a:r>
              <a:rPr lang="ru-RU" dirty="0" err="1">
                <a:solidFill>
                  <a:srgbClr val="C0504D">
                    <a:lumMod val="50000"/>
                  </a:srgbClr>
                </a:solidFill>
                <a:latin typeface="Arial" charset="0"/>
                <a:cs typeface="Arial" charset="0"/>
              </a:rPr>
              <a:t>активності</a:t>
            </a:r>
            <a:r>
              <a:rPr lang="ru-RU" dirty="0">
                <a:solidFill>
                  <a:srgbClr val="C0504D">
                    <a:lumMod val="50000"/>
                  </a:srgbClr>
                </a:solidFill>
                <a:latin typeface="Arial" charset="0"/>
                <a:cs typeface="Arial" charset="0"/>
              </a:rPr>
              <a:t> (</a:t>
            </a:r>
            <a:r>
              <a:rPr lang="ru-RU" dirty="0" err="1">
                <a:solidFill>
                  <a:srgbClr val="C0504D">
                    <a:lumMod val="50000"/>
                  </a:srgbClr>
                </a:solidFill>
                <a:latin typeface="Arial" charset="0"/>
                <a:cs typeface="Arial" charset="0"/>
              </a:rPr>
              <a:t>послідовний</a:t>
            </a:r>
            <a:r>
              <a:rPr lang="ru-RU" dirty="0">
                <a:solidFill>
                  <a:srgbClr val="C0504D">
                    <a:lumMod val="50000"/>
                  </a:srgbClr>
                </a:solidFill>
                <a:latin typeface="Arial" charset="0"/>
                <a:cs typeface="Arial" charset="0"/>
              </a:rPr>
              <a:t> </a:t>
            </a:r>
            <a:r>
              <a:rPr lang="ru-RU" dirty="0" err="1">
                <a:solidFill>
                  <a:srgbClr val="C0504D">
                    <a:lumMod val="50000"/>
                  </a:srgbClr>
                </a:solidFill>
                <a:latin typeface="Arial" charset="0"/>
                <a:cs typeface="Arial" charset="0"/>
              </a:rPr>
              <a:t>перехід</a:t>
            </a:r>
            <a:r>
              <a:rPr lang="ru-RU" dirty="0">
                <a:solidFill>
                  <a:srgbClr val="C0504D">
                    <a:lumMod val="50000"/>
                  </a:srgbClr>
                </a:solidFill>
                <a:latin typeface="Arial" charset="0"/>
                <a:cs typeface="Arial" charset="0"/>
              </a:rPr>
              <a:t> </a:t>
            </a:r>
            <a:r>
              <a:rPr lang="ru-RU" dirty="0" err="1">
                <a:solidFill>
                  <a:srgbClr val="C0504D">
                    <a:lumMod val="50000"/>
                  </a:srgbClr>
                </a:solidFill>
                <a:latin typeface="Arial" charset="0"/>
                <a:cs typeface="Arial" charset="0"/>
              </a:rPr>
              <a:t>від</a:t>
            </a:r>
            <a:r>
              <a:rPr lang="ru-RU" dirty="0">
                <a:solidFill>
                  <a:srgbClr val="C0504D">
                    <a:lumMod val="50000"/>
                  </a:srgbClr>
                </a:solidFill>
                <a:latin typeface="Arial" charset="0"/>
                <a:cs typeface="Arial" charset="0"/>
              </a:rPr>
              <a:t> </a:t>
            </a:r>
            <a:r>
              <a:rPr lang="en-US" dirty="0">
                <a:solidFill>
                  <a:srgbClr val="C0504D">
                    <a:lumMod val="50000"/>
                  </a:srgbClr>
                </a:solidFill>
                <a:latin typeface="Arial" charset="0"/>
                <a:cs typeface="Arial" charset="0"/>
              </a:rPr>
              <a:t>adagio </a:t>
            </a:r>
            <a:r>
              <a:rPr lang="ru-RU" dirty="0">
                <a:solidFill>
                  <a:srgbClr val="C0504D">
                    <a:lumMod val="50000"/>
                  </a:srgbClr>
                </a:solidFill>
                <a:latin typeface="Arial" charset="0"/>
                <a:cs typeface="Arial" charset="0"/>
              </a:rPr>
              <a:t>до </a:t>
            </a:r>
            <a:r>
              <a:rPr lang="en-US" dirty="0">
                <a:solidFill>
                  <a:srgbClr val="C0504D">
                    <a:lumMod val="50000"/>
                  </a:srgbClr>
                </a:solidFill>
                <a:latin typeface="Arial" charset="0"/>
                <a:cs typeface="Arial" charset="0"/>
              </a:rPr>
              <a:t>presto</a:t>
            </a:r>
            <a:r>
              <a:rPr lang="uk-UA" dirty="0">
                <a:solidFill>
                  <a:srgbClr val="C0504D">
                    <a:lumMod val="50000"/>
                  </a:srgbClr>
                </a:solidFill>
                <a:latin typeface="Arial" charset="0"/>
                <a:cs typeface="Arial" charset="0"/>
              </a:rPr>
              <a:t>)</a:t>
            </a:r>
            <a:r>
              <a:rPr lang="en-US" dirty="0">
                <a:solidFill>
                  <a:srgbClr val="C0504D">
                    <a:lumMod val="50000"/>
                  </a:srgbClr>
                </a:solidFill>
                <a:latin typeface="Arial" charset="0"/>
                <a:cs typeface="Arial" charset="0"/>
              </a:rPr>
              <a:t>.</a:t>
            </a:r>
            <a:endParaRPr lang="ru-RU" dirty="0">
              <a:solidFill>
                <a:srgbClr val="C0504D">
                  <a:lumMod val="50000"/>
                </a:srgbClr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714500" y="1643063"/>
            <a:ext cx="2143125" cy="4000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000" b="1" dirty="0" err="1">
                <a:solidFill>
                  <a:srgbClr val="C0504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Arial" charset="0"/>
              </a:rPr>
              <a:t>Місячна</a:t>
            </a:r>
            <a:r>
              <a:rPr lang="ru-RU" sz="2000" b="1" dirty="0">
                <a:solidFill>
                  <a:srgbClr val="C0504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Arial" charset="0"/>
              </a:rPr>
              <a:t> соната</a:t>
            </a:r>
          </a:p>
        </p:txBody>
      </p:sp>
      <p:pic>
        <p:nvPicPr>
          <p:cNvPr id="15366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714375"/>
            <a:ext cx="4357688" cy="3268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204735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100">
        <p14:switch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Подзаголовок 2"/>
          <p:cNvSpPr>
            <a:spLocks noGrp="1"/>
          </p:cNvSpPr>
          <p:nvPr>
            <p:ph type="subTitle" sz="quarter" idx="1"/>
          </p:nvPr>
        </p:nvSpPr>
        <p:spPr>
          <a:xfrm>
            <a:off x="2714625" y="285750"/>
            <a:ext cx="4000500" cy="714375"/>
          </a:xfrm>
        </p:spPr>
        <p:txBody>
          <a:bodyPr/>
          <a:lstStyle/>
          <a:p>
            <a:pPr eaLnBrk="1" hangingPunct="1"/>
            <a:r>
              <a:rPr lang="ru-RU" b="1" smtClean="0">
                <a:solidFill>
                  <a:srgbClr val="C00000"/>
                </a:solidFill>
              </a:rPr>
              <a:t>Людвіг ван Бетховен</a:t>
            </a:r>
          </a:p>
          <a:p>
            <a:pPr eaLnBrk="1" hangingPunct="1"/>
            <a:endParaRPr lang="uk-UA" sz="2800" smtClean="0">
              <a:solidFill>
                <a:schemeClr val="tx1"/>
              </a:solidFill>
            </a:endParaRPr>
          </a:p>
          <a:p>
            <a:pPr algn="just" eaLnBrk="1" hangingPunct="1"/>
            <a:endParaRPr lang="ru-RU" sz="2800" b="1" smtClean="0">
              <a:solidFill>
                <a:schemeClr val="tx1"/>
              </a:solidFill>
            </a:endParaRPr>
          </a:p>
        </p:txBody>
      </p:sp>
      <p:pic>
        <p:nvPicPr>
          <p:cNvPr id="16387" name="Содержимое 3" descr="wedding20ceremony20music20sheet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6719"/>
          <a:stretch>
            <a:fillRect/>
          </a:stretch>
        </p:blipFill>
        <p:spPr bwMode="auto">
          <a:xfrm>
            <a:off x="0" y="0"/>
            <a:ext cx="121443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8" name="Рисунок 5" descr="Beethoven_AlmanachDerMusikgesellschaft_1834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0688" y="1143000"/>
            <a:ext cx="3338512" cy="48768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одзаголовок 2"/>
          <p:cNvSpPr txBox="1">
            <a:spLocks/>
          </p:cNvSpPr>
          <p:nvPr/>
        </p:nvSpPr>
        <p:spPr>
          <a:xfrm>
            <a:off x="5572125" y="6000750"/>
            <a:ext cx="3357563" cy="652463"/>
          </a:xfrm>
          <a:prstGeom prst="rect">
            <a:avLst/>
          </a:prstGeom>
          <a:noFill/>
          <a:effectLst/>
        </p:spPr>
        <p:txBody>
          <a:bodyPr>
            <a:normAutofit fontScale="92500" lnSpcReduction="20000"/>
          </a:bodyPr>
          <a:lstStyle/>
          <a:p>
            <a:pPr algn="ctr">
              <a:spcBef>
                <a:spcPct val="20000"/>
              </a:spcBef>
              <a:buFont typeface="Arial" pitchFamily="34" charset="0"/>
              <a:buNone/>
              <a:defRPr/>
            </a:pPr>
            <a:endParaRPr lang="uk-UA" sz="2000" dirty="0">
              <a:solidFill>
                <a:prstClr val="black"/>
              </a:solidFill>
              <a:cs typeface="Arial" charset="0"/>
            </a:endParaRPr>
          </a:p>
          <a:p>
            <a:pPr algn="just">
              <a:spcBef>
                <a:spcPct val="20000"/>
              </a:spcBef>
              <a:buFont typeface="Arial" pitchFamily="34" charset="0"/>
              <a:buNone/>
              <a:defRPr/>
            </a:pPr>
            <a:r>
              <a:rPr lang="uk-UA" sz="2000" b="1" dirty="0">
                <a:solidFill>
                  <a:srgbClr val="C0504D">
                    <a:lumMod val="50000"/>
                  </a:srgbClr>
                </a:solidFill>
                <a:cs typeface="Arial" charset="0"/>
              </a:rPr>
              <a:t>Створення Шостої симфонії </a:t>
            </a:r>
            <a:endParaRPr lang="ru-RU" sz="2000" b="1" dirty="0">
              <a:solidFill>
                <a:srgbClr val="C0504D">
                  <a:lumMod val="50000"/>
                </a:srgbClr>
              </a:solidFill>
              <a:cs typeface="Arial" charset="0"/>
            </a:endParaRPr>
          </a:p>
        </p:txBody>
      </p:sp>
      <p:pic>
        <p:nvPicPr>
          <p:cNvPr id="16390" name="Рисунок 8" descr="Beethovenhome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750" y="1214438"/>
            <a:ext cx="3273425" cy="4819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Подзаголовок 2"/>
          <p:cNvSpPr txBox="1">
            <a:spLocks/>
          </p:cNvSpPr>
          <p:nvPr/>
        </p:nvSpPr>
        <p:spPr>
          <a:xfrm>
            <a:off x="1357313" y="6000750"/>
            <a:ext cx="3143250" cy="652463"/>
          </a:xfrm>
          <a:prstGeom prst="rect">
            <a:avLst/>
          </a:prstGeom>
          <a:noFill/>
          <a:effectLst/>
        </p:spPr>
        <p:txBody>
          <a:bodyPr>
            <a:normAutofit fontScale="92500" lnSpcReduction="20000"/>
          </a:bodyPr>
          <a:lstStyle/>
          <a:p>
            <a:pPr algn="ctr">
              <a:spcBef>
                <a:spcPct val="20000"/>
              </a:spcBef>
              <a:buFont typeface="Arial" pitchFamily="34" charset="0"/>
              <a:buNone/>
              <a:defRPr/>
            </a:pPr>
            <a:endParaRPr lang="uk-UA" sz="2000" dirty="0">
              <a:solidFill>
                <a:prstClr val="black"/>
              </a:solidFill>
              <a:cs typeface="Arial" charset="0"/>
            </a:endParaRPr>
          </a:p>
          <a:p>
            <a:pPr algn="just">
              <a:spcBef>
                <a:spcPct val="20000"/>
              </a:spcBef>
              <a:buFont typeface="Arial" pitchFamily="34" charset="0"/>
              <a:buNone/>
              <a:defRPr/>
            </a:pPr>
            <a:r>
              <a:rPr lang="uk-UA" sz="2000" b="1" dirty="0">
                <a:solidFill>
                  <a:srgbClr val="C0504D">
                    <a:lumMod val="50000"/>
                  </a:srgbClr>
                </a:solidFill>
                <a:cs typeface="Arial" charset="0"/>
              </a:rPr>
              <a:t>За роботою вдома</a:t>
            </a:r>
            <a:endParaRPr lang="ru-RU" sz="2000" b="1" dirty="0">
              <a:solidFill>
                <a:srgbClr val="C0504D">
                  <a:lumMod val="50000"/>
                </a:srgbClr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973267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100">
        <p14:switch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solidFill>
            <a:schemeClr val="accent6">
              <a:lumMod val="20000"/>
              <a:lumOff val="80000"/>
              <a:alpha val="0"/>
            </a:schemeClr>
          </a:solidFill>
          <a:ln>
            <a:miter lim="800000"/>
            <a:headEnd/>
            <a:tailEnd/>
          </a:ln>
          <a:scene3d>
            <a:camera prst="orthographicFront"/>
            <a:lightRig rig="threePt" dir="t"/>
          </a:scene3d>
          <a:sp3d extrusionH="323850" contourW="12700" prstMaterial="translucentPowder">
            <a:bevelT/>
            <a:bevelB/>
            <a:extrusionClr>
              <a:schemeClr val="accent6">
                <a:lumMod val="40000"/>
                <a:lumOff val="60000"/>
              </a:schemeClr>
            </a:extrusionClr>
            <a:contourClr>
              <a:schemeClr val="accent6">
                <a:lumMod val="60000"/>
                <a:lumOff val="40000"/>
              </a:schemeClr>
            </a:contourClr>
          </a:sp3d>
          <a:extLst/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uk-UA" sz="4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ВЕЛИКІ КОМПОЗИТОРИ-РОМАНТИКИ</a:t>
            </a:r>
            <a:endParaRPr lang="ru-RU" sz="48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5224878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100">
        <p14:switch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1563" y="274638"/>
            <a:ext cx="7615237" cy="65405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uk-UA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ВЕЛИКІ КОМПОЗИТОРИ-РОМАНТИКИ</a:t>
            </a:r>
            <a:endParaRPr lang="ru-RU" sz="3200" dirty="0"/>
          </a:p>
        </p:txBody>
      </p:sp>
      <p:pic>
        <p:nvPicPr>
          <p:cNvPr id="18435" name="Содержимое 3" descr="Creative_Wallpaper_Music_026228_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7408"/>
          <a:stretch>
            <a:fillRect/>
          </a:stretch>
        </p:blipFill>
        <p:spPr>
          <a:xfrm>
            <a:off x="0" y="0"/>
            <a:ext cx="1214438" cy="6858000"/>
          </a:xfrm>
        </p:spPr>
      </p:pic>
      <p:sp>
        <p:nvSpPr>
          <p:cNvPr id="18436" name="Прямоугольник 5"/>
          <p:cNvSpPr>
            <a:spLocks noChangeArrowheads="1"/>
          </p:cNvSpPr>
          <p:nvPr/>
        </p:nvSpPr>
        <p:spPr bwMode="auto">
          <a:xfrm>
            <a:off x="2071688" y="1071563"/>
            <a:ext cx="607218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>
                <a:solidFill>
                  <a:prstClr val="black"/>
                </a:solidFill>
                <a:cs typeface="Arial" charset="0"/>
              </a:rPr>
              <a:t>      </a:t>
            </a:r>
          </a:p>
        </p:txBody>
      </p:sp>
      <p:sp>
        <p:nvSpPr>
          <p:cNvPr id="18437" name="Прямоугольник 6"/>
          <p:cNvSpPr>
            <a:spLocks noChangeArrowheads="1"/>
          </p:cNvSpPr>
          <p:nvPr/>
        </p:nvSpPr>
        <p:spPr bwMode="auto">
          <a:xfrm>
            <a:off x="2643188" y="1571625"/>
            <a:ext cx="5000625" cy="206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buFont typeface="Arial" charset="0"/>
              <a:buChar char="•"/>
              <a:defRPr/>
            </a:pPr>
            <a:r>
              <a:rPr lang="ru-RU" sz="3200" dirty="0">
                <a:solidFill>
                  <a:srgbClr val="C0504D">
                    <a:lumMod val="50000"/>
                  </a:srgbClr>
                </a:solidFill>
                <a:cs typeface="Arial" charset="0"/>
              </a:rPr>
              <a:t> Франц Петер Шуберт;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Font typeface="Arial" charset="0"/>
              <a:buChar char="•"/>
              <a:defRPr/>
            </a:pPr>
            <a:r>
              <a:rPr lang="uk-UA" sz="3200" dirty="0">
                <a:solidFill>
                  <a:srgbClr val="C0504D">
                    <a:lumMod val="50000"/>
                  </a:srgbClr>
                </a:solidFill>
                <a:cs typeface="Arial" charset="0"/>
              </a:rPr>
              <a:t> </a:t>
            </a:r>
            <a:r>
              <a:rPr lang="uk-UA" sz="3200" dirty="0" err="1">
                <a:solidFill>
                  <a:srgbClr val="C0504D">
                    <a:lumMod val="50000"/>
                  </a:srgbClr>
                </a:solidFill>
                <a:cs typeface="Arial" charset="0"/>
              </a:rPr>
              <a:t>Фредерік</a:t>
            </a:r>
            <a:r>
              <a:rPr lang="uk-UA" sz="3200" dirty="0">
                <a:solidFill>
                  <a:srgbClr val="C0504D">
                    <a:lumMod val="50000"/>
                  </a:srgbClr>
                </a:solidFill>
                <a:cs typeface="Arial" charset="0"/>
              </a:rPr>
              <a:t> Франсуа Шопен;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Font typeface="Arial" charset="0"/>
              <a:buChar char="•"/>
              <a:defRPr/>
            </a:pPr>
            <a:r>
              <a:rPr lang="ru-RU" sz="3200" dirty="0">
                <a:solidFill>
                  <a:srgbClr val="C0504D">
                    <a:lumMod val="50000"/>
                  </a:srgbClr>
                </a:solidFill>
                <a:cs typeface="Arial" charset="0"/>
              </a:rPr>
              <a:t> </a:t>
            </a:r>
            <a:r>
              <a:rPr lang="ru-RU" sz="3200" dirty="0" err="1">
                <a:solidFill>
                  <a:srgbClr val="C0504D">
                    <a:lumMod val="50000"/>
                  </a:srgbClr>
                </a:solidFill>
                <a:cs typeface="Arial" charset="0"/>
              </a:rPr>
              <a:t>Вільгельм</a:t>
            </a:r>
            <a:r>
              <a:rPr lang="ru-RU" sz="3200" dirty="0">
                <a:solidFill>
                  <a:srgbClr val="C0504D">
                    <a:lumMod val="50000"/>
                  </a:srgbClr>
                </a:solidFill>
                <a:cs typeface="Arial" charset="0"/>
              </a:rPr>
              <a:t> </a:t>
            </a:r>
            <a:r>
              <a:rPr lang="ru-RU" sz="3200" dirty="0" err="1">
                <a:solidFill>
                  <a:srgbClr val="C0504D">
                    <a:lumMod val="50000"/>
                  </a:srgbClr>
                </a:solidFill>
                <a:cs typeface="Arial" charset="0"/>
              </a:rPr>
              <a:t>Ріхард</a:t>
            </a:r>
            <a:r>
              <a:rPr lang="ru-RU" sz="3200" dirty="0">
                <a:solidFill>
                  <a:srgbClr val="C0504D">
                    <a:lumMod val="50000"/>
                  </a:srgbClr>
                </a:solidFill>
                <a:cs typeface="Arial" charset="0"/>
              </a:rPr>
              <a:t> Вагнер;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Font typeface="Arial" charset="0"/>
              <a:buChar char="•"/>
              <a:defRPr/>
            </a:pPr>
            <a:r>
              <a:rPr lang="ru-RU" sz="3200" dirty="0">
                <a:solidFill>
                  <a:srgbClr val="C0504D">
                    <a:lumMod val="50000"/>
                  </a:srgbClr>
                </a:solidFill>
                <a:cs typeface="Arial" charset="0"/>
              </a:rPr>
              <a:t> </a:t>
            </a:r>
            <a:r>
              <a:rPr lang="ru-RU" sz="3200" dirty="0" err="1">
                <a:solidFill>
                  <a:srgbClr val="C0504D">
                    <a:lumMod val="50000"/>
                  </a:srgbClr>
                </a:solidFill>
                <a:cs typeface="Arial" charset="0"/>
              </a:rPr>
              <a:t>Ференц</a:t>
            </a:r>
            <a:r>
              <a:rPr lang="ru-RU" sz="3200" dirty="0">
                <a:solidFill>
                  <a:srgbClr val="C0504D">
                    <a:lumMod val="50000"/>
                  </a:srgbClr>
                </a:solidFill>
                <a:cs typeface="Arial" charset="0"/>
              </a:rPr>
              <a:t> (Франц) </a:t>
            </a:r>
            <a:r>
              <a:rPr lang="ru-RU" sz="3200" dirty="0" err="1">
                <a:solidFill>
                  <a:srgbClr val="C0504D">
                    <a:lumMod val="50000"/>
                  </a:srgbClr>
                </a:solidFill>
                <a:cs typeface="Arial" charset="0"/>
              </a:rPr>
              <a:t>Ліст</a:t>
            </a:r>
            <a:r>
              <a:rPr lang="ru-RU" sz="3200" dirty="0">
                <a:solidFill>
                  <a:srgbClr val="C0504D">
                    <a:lumMod val="50000"/>
                  </a:srgbClr>
                </a:solidFill>
                <a:cs typeface="Arial" charset="0"/>
              </a:rPr>
              <a:t>.</a:t>
            </a:r>
          </a:p>
        </p:txBody>
      </p:sp>
      <p:pic>
        <p:nvPicPr>
          <p:cNvPr id="18438" name="Рисунок 7" descr="104_2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4563" y="4643438"/>
            <a:ext cx="5689600" cy="163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671058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100">
        <p14:switch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85875" y="3000375"/>
            <a:ext cx="3571875" cy="654050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uk-UA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Франц</a:t>
            </a:r>
            <a:r>
              <a:rPr lang="uk-UA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Шуберт</a:t>
            </a:r>
            <a:r>
              <a:rPr lang="uk-UA" dirty="0" smtClean="0"/>
              <a:t/>
            </a:r>
            <a:br>
              <a:rPr lang="uk-UA" dirty="0" smtClean="0"/>
            </a:br>
            <a:r>
              <a:rPr lang="uk-UA" sz="3600" dirty="0" smtClean="0">
                <a:solidFill>
                  <a:srgbClr val="C00000"/>
                </a:solidFill>
              </a:rPr>
              <a:t>(1797 ̶ 1828)</a:t>
            </a:r>
            <a:r>
              <a:rPr lang="uk-UA" dirty="0" smtClean="0"/>
              <a:t/>
            </a:r>
            <a:br>
              <a:rPr lang="uk-UA" dirty="0" smtClean="0"/>
            </a:br>
            <a:endParaRPr lang="ru-RU" dirty="0"/>
          </a:p>
        </p:txBody>
      </p:sp>
      <p:pic>
        <p:nvPicPr>
          <p:cNvPr id="19459" name="Содержимое 3" descr="Creative_Wallpaper_Music_026228_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7408"/>
          <a:stretch>
            <a:fillRect/>
          </a:stretch>
        </p:blipFill>
        <p:spPr>
          <a:xfrm>
            <a:off x="0" y="0"/>
            <a:ext cx="1214438" cy="6858000"/>
          </a:xfrm>
        </p:spPr>
      </p:pic>
      <p:sp>
        <p:nvSpPr>
          <p:cNvPr id="19460" name="Прямоугольник 5"/>
          <p:cNvSpPr>
            <a:spLocks noChangeArrowheads="1"/>
          </p:cNvSpPr>
          <p:nvPr/>
        </p:nvSpPr>
        <p:spPr bwMode="auto">
          <a:xfrm>
            <a:off x="2071688" y="1071563"/>
            <a:ext cx="607218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>
                <a:solidFill>
                  <a:prstClr val="black"/>
                </a:solidFill>
                <a:cs typeface="Arial" charset="0"/>
              </a:rPr>
              <a:t>      </a:t>
            </a:r>
          </a:p>
        </p:txBody>
      </p:sp>
      <p:pic>
        <p:nvPicPr>
          <p:cNvPr id="19461" name="Рисунок 4" descr="Franz_Schubert_by_Wilhelm_August_Rieder_1875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1400" y="428625"/>
            <a:ext cx="4084638" cy="5929313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455714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100">
        <p14:switch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43250" y="285750"/>
            <a:ext cx="3571875" cy="654050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uk-UA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Франц</a:t>
            </a:r>
            <a:r>
              <a:rPr lang="uk-UA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Шуберт</a:t>
            </a:r>
            <a:endParaRPr lang="ru-RU" dirty="0"/>
          </a:p>
        </p:txBody>
      </p:sp>
      <p:pic>
        <p:nvPicPr>
          <p:cNvPr id="20483" name="Содержимое 3" descr="Creative_Wallpaper_Music_026228_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7408"/>
          <a:stretch>
            <a:fillRect/>
          </a:stretch>
        </p:blipFill>
        <p:spPr>
          <a:xfrm>
            <a:off x="0" y="0"/>
            <a:ext cx="1214438" cy="6858000"/>
          </a:xfrm>
        </p:spPr>
      </p:pic>
      <p:sp>
        <p:nvSpPr>
          <p:cNvPr id="20484" name="Прямоугольник 5"/>
          <p:cNvSpPr>
            <a:spLocks noChangeArrowheads="1"/>
          </p:cNvSpPr>
          <p:nvPr/>
        </p:nvSpPr>
        <p:spPr bwMode="auto">
          <a:xfrm>
            <a:off x="2071688" y="1071563"/>
            <a:ext cx="607218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>
                <a:solidFill>
                  <a:prstClr val="black"/>
                </a:solidFill>
                <a:cs typeface="Arial" charset="0"/>
              </a:rPr>
              <a:t>      </a:t>
            </a:r>
          </a:p>
        </p:txBody>
      </p:sp>
      <p:pic>
        <p:nvPicPr>
          <p:cNvPr id="2048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43563" y="1143000"/>
            <a:ext cx="3333750" cy="53340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486" name="Прямоугольник 6"/>
          <p:cNvSpPr>
            <a:spLocks noChangeArrowheads="1"/>
          </p:cNvSpPr>
          <p:nvPr/>
        </p:nvSpPr>
        <p:spPr bwMode="auto">
          <a:xfrm>
            <a:off x="1357313" y="2357438"/>
            <a:ext cx="4286250" cy="203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b="1" dirty="0">
                <a:solidFill>
                  <a:srgbClr val="C0504D">
                    <a:lumMod val="50000"/>
                  </a:srgbClr>
                </a:solidFill>
                <a:cs typeface="Arial" charset="0"/>
              </a:rPr>
              <a:t> Це вокальний цикл на вірші німецького поета В. Мюллера.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b="1" dirty="0">
                <a:solidFill>
                  <a:srgbClr val="C0504D">
                    <a:lumMod val="50000"/>
                  </a:srgbClr>
                </a:solidFill>
                <a:cs typeface="Arial" charset="0"/>
              </a:rPr>
              <a:t>Створений у 1823 </a:t>
            </a:r>
            <a:r>
              <a:rPr lang="uk-UA" b="1" dirty="0">
                <a:solidFill>
                  <a:srgbClr val="C0504D">
                    <a:lumMod val="50000"/>
                  </a:srgbClr>
                </a:solidFill>
                <a:cs typeface="Calibri" pitchFamily="34" charset="0"/>
              </a:rPr>
              <a:t>̶</a:t>
            </a:r>
            <a:r>
              <a:rPr lang="uk-UA" b="1" dirty="0">
                <a:solidFill>
                  <a:srgbClr val="C0504D">
                    <a:lumMod val="50000"/>
                  </a:srgbClr>
                </a:solidFill>
                <a:cs typeface="Arial" charset="0"/>
              </a:rPr>
              <a:t> 1824 рр.</a:t>
            </a:r>
            <a:br>
              <a:rPr lang="uk-UA" b="1" dirty="0">
                <a:solidFill>
                  <a:srgbClr val="C0504D">
                    <a:lumMod val="50000"/>
                  </a:srgbClr>
                </a:solidFill>
                <a:cs typeface="Arial" charset="0"/>
              </a:rPr>
            </a:br>
            <a:r>
              <a:rPr lang="uk-UA" b="1" dirty="0">
                <a:solidFill>
                  <a:srgbClr val="C0504D">
                    <a:lumMod val="50000"/>
                  </a:srgbClr>
                </a:solidFill>
                <a:cs typeface="Arial" charset="0"/>
              </a:rPr>
              <a:t>Об’єднує 20 пісень, що відзначаються художньою правдивістю, щирістю, красою розкриття почуття кохання. </a:t>
            </a:r>
            <a:br>
              <a:rPr lang="uk-UA" b="1" dirty="0">
                <a:solidFill>
                  <a:srgbClr val="C0504D">
                    <a:lumMod val="50000"/>
                  </a:srgbClr>
                </a:solidFill>
                <a:cs typeface="Arial" charset="0"/>
              </a:rPr>
            </a:br>
            <a:r>
              <a:rPr lang="uk-UA" b="1" dirty="0">
                <a:solidFill>
                  <a:srgbClr val="C0504D">
                    <a:lumMod val="50000"/>
                  </a:srgbClr>
                </a:solidFill>
                <a:cs typeface="Arial" charset="0"/>
              </a:rPr>
              <a:t>Цикл сповнений чистоти та романтики. </a:t>
            </a:r>
          </a:p>
        </p:txBody>
      </p:sp>
      <p:sp>
        <p:nvSpPr>
          <p:cNvPr id="20487" name="Прямоугольник 7"/>
          <p:cNvSpPr>
            <a:spLocks noChangeArrowheads="1"/>
          </p:cNvSpPr>
          <p:nvPr/>
        </p:nvSpPr>
        <p:spPr bwMode="auto">
          <a:xfrm>
            <a:off x="1285875" y="1357313"/>
            <a:ext cx="432117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800" b="1" dirty="0">
                <a:solidFill>
                  <a:srgbClr val="C0504D">
                    <a:lumMod val="50000"/>
                  </a:srgbClr>
                </a:solidFill>
                <a:cs typeface="Arial" charset="0"/>
              </a:rPr>
              <a:t>«Прекрасна мельничиха» </a:t>
            </a:r>
          </a:p>
        </p:txBody>
      </p:sp>
    </p:spTree>
    <p:extLst>
      <p:ext uri="{BB962C8B-B14F-4D97-AF65-F5344CB8AC3E}">
        <p14:creationId xmlns:p14="http://schemas.microsoft.com/office/powerpoint/2010/main" val="12438606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100">
        <p14:switch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85786" y="1785926"/>
            <a:ext cx="7772400" cy="2671780"/>
          </a:xfrm>
          <a:solidFill>
            <a:schemeClr val="accent6">
              <a:lumMod val="20000"/>
              <a:lumOff val="80000"/>
              <a:alpha val="0"/>
            </a:schemeClr>
          </a:solidFill>
          <a:ln>
            <a:miter lim="800000"/>
            <a:headEnd/>
            <a:tailEnd/>
          </a:ln>
          <a:scene3d>
            <a:camera prst="orthographicFront"/>
            <a:lightRig rig="threePt" dir="t"/>
          </a:scene3d>
          <a:sp3d extrusionH="323850" contourW="12700" prstMaterial="translucentPowder">
            <a:bevelT/>
            <a:bevelB/>
            <a:extrusionClr>
              <a:schemeClr val="accent6">
                <a:lumMod val="40000"/>
                <a:lumOff val="60000"/>
              </a:schemeClr>
            </a:extrusionClr>
            <a:contourClr>
              <a:schemeClr val="accent6">
                <a:lumMod val="60000"/>
                <a:lumOff val="40000"/>
              </a:schemeClr>
            </a:contourClr>
          </a:sp3d>
          <a:extLst/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uk-UA" sz="4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uk-UA" sz="4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uk-UA" sz="4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uk-UA" sz="4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uk-UA" sz="4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uk-UA" sz="4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uk-UA" sz="4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uk-UA" sz="4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uk-UA" sz="4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КОМПОЗИТОРИ ВІДЕНСЬКОЇ ШКОЛИ</a:t>
            </a:r>
            <a:br>
              <a:rPr lang="uk-UA" sz="4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uk-UA" sz="4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uk-UA" sz="4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uk-UA" sz="4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uk-UA" sz="4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uk-UA" sz="4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uk-UA" sz="4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RU" sz="48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9869140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100">
        <p14:switch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43250" y="0"/>
            <a:ext cx="3571875" cy="654050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uk-UA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Франц</a:t>
            </a:r>
            <a:r>
              <a:rPr lang="uk-UA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Шуберт</a:t>
            </a:r>
            <a:endParaRPr lang="ru-RU" dirty="0"/>
          </a:p>
        </p:txBody>
      </p:sp>
      <p:pic>
        <p:nvPicPr>
          <p:cNvPr id="21507" name="Содержимое 3" descr="Creative_Wallpaper_Music_026228_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7408"/>
          <a:stretch>
            <a:fillRect/>
          </a:stretch>
        </p:blipFill>
        <p:spPr>
          <a:xfrm>
            <a:off x="0" y="0"/>
            <a:ext cx="1214438" cy="6858000"/>
          </a:xfrm>
        </p:spPr>
      </p:pic>
      <p:sp>
        <p:nvSpPr>
          <p:cNvPr id="21508" name="Прямоугольник 5"/>
          <p:cNvSpPr>
            <a:spLocks noChangeArrowheads="1"/>
          </p:cNvSpPr>
          <p:nvPr/>
        </p:nvSpPr>
        <p:spPr bwMode="auto">
          <a:xfrm>
            <a:off x="2071688" y="1071563"/>
            <a:ext cx="607218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>
                <a:solidFill>
                  <a:prstClr val="black"/>
                </a:solidFill>
                <a:cs typeface="Arial" charset="0"/>
              </a:rPr>
              <a:t>      </a:t>
            </a:r>
          </a:p>
        </p:txBody>
      </p:sp>
      <p:sp>
        <p:nvSpPr>
          <p:cNvPr id="21509" name="Прямоугольник 7"/>
          <p:cNvSpPr>
            <a:spLocks noChangeArrowheads="1"/>
          </p:cNvSpPr>
          <p:nvPr/>
        </p:nvSpPr>
        <p:spPr bwMode="auto">
          <a:xfrm>
            <a:off x="2857500" y="6072188"/>
            <a:ext cx="441007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400" b="1" dirty="0" err="1">
                <a:solidFill>
                  <a:srgbClr val="C0504D">
                    <a:lumMod val="50000"/>
                  </a:srgbClr>
                </a:solidFill>
                <a:cs typeface="Arial" charset="0"/>
              </a:rPr>
              <a:t>Шубертіада</a:t>
            </a:r>
            <a:r>
              <a:rPr lang="ru-RU" sz="2400" b="1" dirty="0">
                <a:solidFill>
                  <a:srgbClr val="C0504D">
                    <a:lumMod val="50000"/>
                  </a:srgbClr>
                </a:solidFill>
                <a:cs typeface="Arial" charset="0"/>
              </a:rPr>
              <a:t> (</a:t>
            </a:r>
            <a:r>
              <a:rPr lang="ru-RU" sz="2400" b="1" dirty="0" err="1">
                <a:solidFill>
                  <a:srgbClr val="C0504D">
                    <a:lumMod val="50000"/>
                  </a:srgbClr>
                </a:solidFill>
                <a:cs typeface="Arial" charset="0"/>
              </a:rPr>
              <a:t>Моріц</a:t>
            </a:r>
            <a:r>
              <a:rPr lang="ru-RU" sz="2400" b="1" dirty="0">
                <a:solidFill>
                  <a:srgbClr val="C0504D">
                    <a:lumMod val="50000"/>
                  </a:srgbClr>
                </a:solidFill>
                <a:cs typeface="Arial" charset="0"/>
              </a:rPr>
              <a:t> фон </a:t>
            </a:r>
            <a:r>
              <a:rPr lang="ru-RU" sz="2400" b="1" dirty="0" err="1">
                <a:solidFill>
                  <a:srgbClr val="C0504D">
                    <a:lumMod val="50000"/>
                  </a:srgbClr>
                </a:solidFill>
                <a:cs typeface="Arial" charset="0"/>
              </a:rPr>
              <a:t>Швінд</a:t>
            </a:r>
            <a:r>
              <a:rPr lang="ru-RU" sz="2400" b="1" dirty="0">
                <a:solidFill>
                  <a:srgbClr val="C0504D">
                    <a:lumMod val="50000"/>
                  </a:srgbClr>
                </a:solidFill>
                <a:cs typeface="Arial" charset="0"/>
              </a:rPr>
              <a:t>)</a:t>
            </a:r>
          </a:p>
        </p:txBody>
      </p:sp>
      <p:pic>
        <p:nvPicPr>
          <p:cNvPr id="21510" name="Рисунок 8" descr="original.jpe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1000125"/>
            <a:ext cx="7724775" cy="464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501671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100">
        <p14:switch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3000" y="1571625"/>
            <a:ext cx="3643313" cy="654050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uk-UA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Фредерік</a:t>
            </a:r>
            <a:r>
              <a:rPr lang="uk-UA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Франсуа Шопен </a:t>
            </a:r>
            <a:r>
              <a:rPr lang="uk-UA" dirty="0" smtClean="0"/>
              <a:t/>
            </a:r>
            <a:br>
              <a:rPr lang="uk-UA" dirty="0" smtClean="0"/>
            </a:br>
            <a:r>
              <a:rPr lang="uk-UA" sz="3600" dirty="0" smtClean="0">
                <a:solidFill>
                  <a:srgbClr val="C00000"/>
                </a:solidFill>
              </a:rPr>
              <a:t>(1810 ̶ 1849)</a:t>
            </a:r>
            <a:r>
              <a:rPr lang="uk-UA" dirty="0" smtClean="0"/>
              <a:t/>
            </a:r>
            <a:br>
              <a:rPr lang="uk-UA" dirty="0" smtClean="0"/>
            </a:br>
            <a:endParaRPr lang="ru-RU" dirty="0"/>
          </a:p>
        </p:txBody>
      </p:sp>
      <p:pic>
        <p:nvPicPr>
          <p:cNvPr id="22531" name="Содержимое 3" descr="Creative_Wallpaper_Music_026228_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7408"/>
          <a:stretch>
            <a:fillRect/>
          </a:stretch>
        </p:blipFill>
        <p:spPr>
          <a:xfrm>
            <a:off x="0" y="0"/>
            <a:ext cx="1214438" cy="6858000"/>
          </a:xfrm>
        </p:spPr>
      </p:pic>
      <p:sp>
        <p:nvSpPr>
          <p:cNvPr id="22532" name="Прямоугольник 5"/>
          <p:cNvSpPr>
            <a:spLocks noChangeArrowheads="1"/>
          </p:cNvSpPr>
          <p:nvPr/>
        </p:nvSpPr>
        <p:spPr bwMode="auto">
          <a:xfrm>
            <a:off x="2071688" y="1071563"/>
            <a:ext cx="607218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>
                <a:solidFill>
                  <a:prstClr val="black"/>
                </a:solidFill>
                <a:cs typeface="Arial" charset="0"/>
              </a:rPr>
              <a:t>      </a:t>
            </a:r>
          </a:p>
        </p:txBody>
      </p:sp>
      <p:pic>
        <p:nvPicPr>
          <p:cNvPr id="22533" name="Рисунок 6" descr="78070285_SHopen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6313" y="500063"/>
            <a:ext cx="4130675" cy="5927725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534" name="Прямоугольник 7"/>
          <p:cNvSpPr>
            <a:spLocks noChangeArrowheads="1"/>
          </p:cNvSpPr>
          <p:nvPr/>
        </p:nvSpPr>
        <p:spPr bwMode="auto">
          <a:xfrm>
            <a:off x="1285875" y="3071813"/>
            <a:ext cx="3429000" cy="1938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400" b="1" dirty="0">
                <a:solidFill>
                  <a:srgbClr val="C0504D">
                    <a:lumMod val="50000"/>
                  </a:srgbClr>
                </a:solidFill>
                <a:cs typeface="Arial" charset="0"/>
              </a:rPr>
              <a:t>Шопен писав твори винятково для фортепіано.  Він не залишив жодної опери, симфонії чи увертюри. </a:t>
            </a:r>
          </a:p>
        </p:txBody>
      </p:sp>
    </p:spTree>
    <p:extLst>
      <p:ext uri="{BB962C8B-B14F-4D97-AF65-F5344CB8AC3E}">
        <p14:creationId xmlns:p14="http://schemas.microsoft.com/office/powerpoint/2010/main" val="40799029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100">
        <p14:switch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143500" y="1071563"/>
            <a:ext cx="3357563" cy="65405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uk-UA" sz="32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Фредерік</a:t>
            </a:r>
            <a:r>
              <a:rPr lang="uk-UA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Франсуа Шопен </a:t>
            </a:r>
            <a:r>
              <a:rPr lang="uk-UA" sz="3200" dirty="0" smtClean="0"/>
              <a:t/>
            </a:r>
            <a:br>
              <a:rPr lang="uk-UA" sz="3200" dirty="0" smtClean="0"/>
            </a:br>
            <a:r>
              <a:rPr lang="uk-UA" sz="3200" dirty="0" smtClean="0"/>
              <a:t/>
            </a:r>
            <a:br>
              <a:rPr lang="uk-UA" sz="3200" dirty="0" smtClean="0"/>
            </a:br>
            <a:endParaRPr lang="ru-RU" sz="3200" dirty="0"/>
          </a:p>
        </p:txBody>
      </p:sp>
      <p:pic>
        <p:nvPicPr>
          <p:cNvPr id="23555" name="Содержимое 3" descr="Creative_Wallpaper_Music_026228_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7408"/>
          <a:stretch>
            <a:fillRect/>
          </a:stretch>
        </p:blipFill>
        <p:spPr>
          <a:xfrm>
            <a:off x="0" y="0"/>
            <a:ext cx="1214438" cy="6858000"/>
          </a:xfrm>
        </p:spPr>
      </p:pic>
      <p:sp>
        <p:nvSpPr>
          <p:cNvPr id="23556" name="Прямоугольник 5"/>
          <p:cNvSpPr>
            <a:spLocks noChangeArrowheads="1"/>
          </p:cNvSpPr>
          <p:nvPr/>
        </p:nvSpPr>
        <p:spPr bwMode="auto">
          <a:xfrm>
            <a:off x="2071688" y="1071563"/>
            <a:ext cx="607218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>
                <a:solidFill>
                  <a:prstClr val="black"/>
                </a:solidFill>
                <a:cs typeface="Arial" charset="0"/>
              </a:rPr>
              <a:t>      </a:t>
            </a:r>
          </a:p>
        </p:txBody>
      </p:sp>
      <p:pic>
        <p:nvPicPr>
          <p:cNvPr id="23557" name="Рисунок 7" descr="музей шопена 2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4750" y="2428875"/>
            <a:ext cx="5214938" cy="417195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558" name="Рисунок 8" descr="музей шопена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313" y="285750"/>
            <a:ext cx="4286250" cy="3152775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Заголовок 1"/>
          <p:cNvSpPr txBox="1">
            <a:spLocks/>
          </p:cNvSpPr>
          <p:nvPr/>
        </p:nvSpPr>
        <p:spPr>
          <a:xfrm>
            <a:off x="642938" y="4500563"/>
            <a:ext cx="3357562" cy="654050"/>
          </a:xfrm>
          <a:prstGeom prst="rect">
            <a:avLst/>
          </a:prstGeom>
        </p:spPr>
        <p:txBody>
          <a:bodyPr anchor="ctr"/>
          <a:lstStyle/>
          <a:p>
            <a:pPr algn="ctr">
              <a:spcBef>
                <a:spcPct val="0"/>
              </a:spcBef>
              <a:defRPr/>
            </a:pPr>
            <a:r>
              <a:rPr lang="uk-UA" sz="2800" b="1" dirty="0">
                <a:solidFill>
                  <a:srgbClr val="C0504D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Музей Шопена </a:t>
            </a:r>
            <a:br>
              <a:rPr lang="uk-UA" sz="2800" b="1" dirty="0">
                <a:solidFill>
                  <a:srgbClr val="C0504D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</a:br>
            <a:r>
              <a:rPr lang="uk-UA" sz="2800" b="1" dirty="0">
                <a:solidFill>
                  <a:srgbClr val="C0504D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у Варшаві</a:t>
            </a:r>
            <a:r>
              <a:rPr lang="uk-UA" sz="2800" dirty="0">
                <a:solidFill>
                  <a:prstClr val="black"/>
                </a:solidFill>
                <a:cs typeface="Arial" charset="0"/>
              </a:rPr>
              <a:t/>
            </a:r>
            <a:br>
              <a:rPr lang="uk-UA" sz="2800" dirty="0">
                <a:solidFill>
                  <a:prstClr val="black"/>
                </a:solidFill>
                <a:cs typeface="Arial" charset="0"/>
              </a:rPr>
            </a:br>
            <a:r>
              <a:rPr lang="uk-UA" sz="2800" dirty="0">
                <a:solidFill>
                  <a:prstClr val="black"/>
                </a:solidFill>
                <a:cs typeface="Arial" charset="0"/>
              </a:rPr>
              <a:t/>
            </a:r>
            <a:br>
              <a:rPr lang="uk-UA" sz="2800" dirty="0">
                <a:solidFill>
                  <a:prstClr val="black"/>
                </a:solidFill>
                <a:cs typeface="Arial" charset="0"/>
              </a:rPr>
            </a:br>
            <a:endParaRPr lang="ru-RU" sz="2800" dirty="0">
              <a:solidFill>
                <a:prstClr val="black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68983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100">
        <p14:switch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28688" y="1571625"/>
            <a:ext cx="3786187" cy="654050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Вільгельм</a:t>
            </a:r>
            <a: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Ріхард</a:t>
            </a:r>
            <a: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Вагнер</a:t>
            </a:r>
            <a:r>
              <a:rPr lang="uk-UA" dirty="0" smtClean="0"/>
              <a:t/>
            </a:r>
            <a:br>
              <a:rPr lang="uk-UA" dirty="0" smtClean="0"/>
            </a:br>
            <a:r>
              <a:rPr lang="uk-UA" sz="3600" dirty="0" smtClean="0">
                <a:solidFill>
                  <a:srgbClr val="C00000"/>
                </a:solidFill>
              </a:rPr>
              <a:t>(1813 ̶ 1883)</a:t>
            </a:r>
            <a:r>
              <a:rPr lang="uk-UA" dirty="0" smtClean="0"/>
              <a:t/>
            </a:r>
            <a:br>
              <a:rPr lang="uk-UA" dirty="0" smtClean="0"/>
            </a:br>
            <a:endParaRPr lang="ru-RU" dirty="0"/>
          </a:p>
        </p:txBody>
      </p:sp>
      <p:pic>
        <p:nvPicPr>
          <p:cNvPr id="24579" name="Содержимое 3" descr="Creative_Wallpaper_Music_026228_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7408"/>
          <a:stretch>
            <a:fillRect/>
          </a:stretch>
        </p:blipFill>
        <p:spPr>
          <a:xfrm>
            <a:off x="0" y="0"/>
            <a:ext cx="1214438" cy="6858000"/>
          </a:xfrm>
        </p:spPr>
      </p:pic>
      <p:sp>
        <p:nvSpPr>
          <p:cNvPr id="24580" name="Прямоугольник 5"/>
          <p:cNvSpPr>
            <a:spLocks noChangeArrowheads="1"/>
          </p:cNvSpPr>
          <p:nvPr/>
        </p:nvSpPr>
        <p:spPr bwMode="auto">
          <a:xfrm>
            <a:off x="2071688" y="1071563"/>
            <a:ext cx="607218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>
                <a:solidFill>
                  <a:prstClr val="black"/>
                </a:solidFill>
                <a:cs typeface="Arial" charset="0"/>
              </a:rPr>
              <a:t>      </a:t>
            </a:r>
          </a:p>
        </p:txBody>
      </p:sp>
      <p:pic>
        <p:nvPicPr>
          <p:cNvPr id="24581" name="Рисунок 8" descr="RichardWagner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4875" y="428625"/>
            <a:ext cx="4214813" cy="5857875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58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1625" y="3786188"/>
            <a:ext cx="3571875" cy="2790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520685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100">
        <p14:switch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00188" y="0"/>
            <a:ext cx="7072312" cy="65405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6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Вільгельм</a:t>
            </a:r>
            <a:r>
              <a:rPr lang="ru-RU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6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Ріхард</a:t>
            </a:r>
            <a:r>
              <a:rPr lang="ru-RU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Вагнер</a:t>
            </a:r>
            <a:endParaRPr lang="ru-RU" sz="3600" dirty="0"/>
          </a:p>
        </p:txBody>
      </p:sp>
      <p:pic>
        <p:nvPicPr>
          <p:cNvPr id="25603" name="Содержимое 3" descr="Creative_Wallpaper_Music_026228_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7408"/>
          <a:stretch>
            <a:fillRect/>
          </a:stretch>
        </p:blipFill>
        <p:spPr>
          <a:xfrm>
            <a:off x="0" y="0"/>
            <a:ext cx="1214438" cy="6858000"/>
          </a:xfrm>
        </p:spPr>
      </p:pic>
      <p:sp>
        <p:nvSpPr>
          <p:cNvPr id="25604" name="Прямоугольник 5"/>
          <p:cNvSpPr>
            <a:spLocks noChangeArrowheads="1"/>
          </p:cNvSpPr>
          <p:nvPr/>
        </p:nvSpPr>
        <p:spPr bwMode="auto">
          <a:xfrm>
            <a:off x="2071688" y="1071563"/>
            <a:ext cx="607218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>
                <a:solidFill>
                  <a:prstClr val="black"/>
                </a:solidFill>
                <a:cs typeface="Arial" charset="0"/>
              </a:rPr>
              <a:t>      </a:t>
            </a:r>
          </a:p>
        </p:txBody>
      </p:sp>
      <p:pic>
        <p:nvPicPr>
          <p:cNvPr id="2560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4438" y="1214438"/>
            <a:ext cx="7608887" cy="5195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606" name="Прямоугольник 7"/>
          <p:cNvSpPr>
            <a:spLocks noChangeArrowheads="1"/>
          </p:cNvSpPr>
          <p:nvPr/>
        </p:nvSpPr>
        <p:spPr bwMode="auto">
          <a:xfrm>
            <a:off x="3643313" y="642938"/>
            <a:ext cx="2874962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000" b="1" dirty="0">
                <a:solidFill>
                  <a:srgbClr val="C0504D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«Летючий голландець» </a:t>
            </a:r>
          </a:p>
        </p:txBody>
      </p:sp>
      <p:sp>
        <p:nvSpPr>
          <p:cNvPr id="25607" name="Прямоугольник 9"/>
          <p:cNvSpPr>
            <a:spLocks noChangeArrowheads="1"/>
          </p:cNvSpPr>
          <p:nvPr/>
        </p:nvSpPr>
        <p:spPr bwMode="auto">
          <a:xfrm>
            <a:off x="1714500" y="1500188"/>
            <a:ext cx="6786563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b="1" dirty="0">
                <a:solidFill>
                  <a:srgbClr val="C0504D">
                    <a:lumMod val="50000"/>
                  </a:srgbClr>
                </a:solidFill>
                <a:cs typeface="Arial" charset="0"/>
              </a:rPr>
              <a:t>Музика була написана в єдиному творчому пориві – за сім тижнів (серпень-вересень 1841 р. )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b="1" dirty="0">
                <a:solidFill>
                  <a:srgbClr val="C0504D">
                    <a:lumMod val="50000"/>
                  </a:srgbClr>
                </a:solidFill>
                <a:cs typeface="Arial" charset="0"/>
              </a:rPr>
              <a:t>Твір сповнений драматизму, таємничості. Опера поєднує народно-побутові сцени з фантастичними. </a:t>
            </a:r>
          </a:p>
        </p:txBody>
      </p:sp>
      <p:pic>
        <p:nvPicPr>
          <p:cNvPr id="25608" name="Picture 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375"/>
          <a:stretch>
            <a:fillRect/>
          </a:stretch>
        </p:blipFill>
        <p:spPr bwMode="auto">
          <a:xfrm>
            <a:off x="1285875" y="2786063"/>
            <a:ext cx="2711450" cy="3643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630115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100">
        <p14:switch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00188" y="0"/>
            <a:ext cx="7072312" cy="65405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6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Вільгельм</a:t>
            </a:r>
            <a:r>
              <a:rPr lang="ru-RU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6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Ріхард</a:t>
            </a:r>
            <a:r>
              <a:rPr lang="ru-RU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Вагнер</a:t>
            </a:r>
            <a:endParaRPr lang="ru-RU" sz="3600" dirty="0"/>
          </a:p>
        </p:txBody>
      </p:sp>
      <p:pic>
        <p:nvPicPr>
          <p:cNvPr id="26627" name="Содержимое 3" descr="Creative_Wallpaper_Music_026228_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7408"/>
          <a:stretch>
            <a:fillRect/>
          </a:stretch>
        </p:blipFill>
        <p:spPr>
          <a:xfrm>
            <a:off x="0" y="0"/>
            <a:ext cx="1214438" cy="6858000"/>
          </a:xfrm>
        </p:spPr>
      </p:pic>
      <p:sp>
        <p:nvSpPr>
          <p:cNvPr id="26628" name="Прямоугольник 5"/>
          <p:cNvSpPr>
            <a:spLocks noChangeArrowheads="1"/>
          </p:cNvSpPr>
          <p:nvPr/>
        </p:nvSpPr>
        <p:spPr bwMode="auto">
          <a:xfrm>
            <a:off x="2071688" y="1071563"/>
            <a:ext cx="607218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>
                <a:solidFill>
                  <a:prstClr val="black"/>
                </a:solidFill>
                <a:cs typeface="Arial" charset="0"/>
              </a:rPr>
              <a:t>      </a:t>
            </a:r>
          </a:p>
        </p:txBody>
      </p:sp>
      <p:sp>
        <p:nvSpPr>
          <p:cNvPr id="25606" name="Прямоугольник 7"/>
          <p:cNvSpPr>
            <a:spLocks noChangeArrowheads="1"/>
          </p:cNvSpPr>
          <p:nvPr/>
        </p:nvSpPr>
        <p:spPr bwMode="auto">
          <a:xfrm>
            <a:off x="3857625" y="642938"/>
            <a:ext cx="1922463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400" b="1" dirty="0">
                <a:solidFill>
                  <a:srgbClr val="C0504D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«</a:t>
            </a:r>
            <a:r>
              <a:rPr lang="uk-UA" sz="2400" b="1" dirty="0" err="1">
                <a:solidFill>
                  <a:srgbClr val="C0504D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Тангейзер</a:t>
            </a:r>
            <a:r>
              <a:rPr lang="uk-UA" sz="2400" b="1" dirty="0">
                <a:solidFill>
                  <a:srgbClr val="C0504D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» </a:t>
            </a:r>
          </a:p>
        </p:txBody>
      </p:sp>
      <p:pic>
        <p:nvPicPr>
          <p:cNvPr id="2663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9250" y="3429000"/>
            <a:ext cx="3190875" cy="2393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31" name="Picture 4" descr="поиск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2860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32" name="Прямоугольник 12"/>
          <p:cNvSpPr>
            <a:spLocks noChangeArrowheads="1"/>
          </p:cNvSpPr>
          <p:nvPr/>
        </p:nvSpPr>
        <p:spPr bwMode="auto">
          <a:xfrm>
            <a:off x="5286375" y="6000750"/>
            <a:ext cx="3643313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600" b="1" dirty="0" err="1">
                <a:solidFill>
                  <a:srgbClr val="C0504D">
                    <a:lumMod val="50000"/>
                  </a:srgbClr>
                </a:solidFill>
                <a:latin typeface="Arial" charset="0"/>
                <a:cs typeface="Arial" charset="0"/>
              </a:rPr>
              <a:t>Арія</a:t>
            </a:r>
            <a:r>
              <a:rPr lang="ru-RU" sz="1600" b="1" dirty="0">
                <a:solidFill>
                  <a:srgbClr val="C0504D">
                    <a:lumMod val="50000"/>
                  </a:srgbClr>
                </a:solidFill>
                <a:latin typeface="Arial" charset="0"/>
                <a:cs typeface="Arial" charset="0"/>
              </a:rPr>
              <a:t> </a:t>
            </a:r>
            <a:r>
              <a:rPr lang="ru-RU" sz="1600" b="1" dirty="0" err="1">
                <a:solidFill>
                  <a:srgbClr val="C0504D">
                    <a:lumMod val="50000"/>
                  </a:srgbClr>
                </a:solidFill>
                <a:latin typeface="Arial" charset="0"/>
                <a:cs typeface="Arial" charset="0"/>
              </a:rPr>
              <a:t>Єлизавети</a:t>
            </a:r>
            <a:r>
              <a:rPr lang="ru-RU" sz="1600" b="1" dirty="0">
                <a:solidFill>
                  <a:srgbClr val="C0504D">
                    <a:lumMod val="50000"/>
                  </a:srgbClr>
                </a:solidFill>
                <a:latin typeface="Arial" charset="0"/>
                <a:cs typeface="Arial" charset="0"/>
              </a:rPr>
              <a:t> – </a:t>
            </a:r>
            <a:r>
              <a:rPr lang="ru-RU" sz="1600" b="1" dirty="0" err="1">
                <a:solidFill>
                  <a:srgbClr val="C0504D">
                    <a:lumMod val="50000"/>
                  </a:srgbClr>
                </a:solidFill>
                <a:latin typeface="Arial" charset="0"/>
                <a:cs typeface="Arial" charset="0"/>
              </a:rPr>
              <a:t>виконує</a:t>
            </a:r>
            <a:r>
              <a:rPr lang="ru-RU" sz="1600" b="1" dirty="0">
                <a:solidFill>
                  <a:srgbClr val="C0504D">
                    <a:lumMod val="50000"/>
                  </a:srgbClr>
                </a:solidFill>
                <a:latin typeface="Arial" charset="0"/>
                <a:cs typeface="Arial" charset="0"/>
              </a:rPr>
              <a:t> </a:t>
            </a:r>
            <a:r>
              <a:rPr lang="ru-RU" sz="1600" b="1" dirty="0" err="1">
                <a:solidFill>
                  <a:srgbClr val="C0504D">
                    <a:lumMod val="50000"/>
                  </a:srgbClr>
                </a:solidFill>
                <a:latin typeface="Arial" charset="0"/>
                <a:cs typeface="Arial" charset="0"/>
              </a:rPr>
              <a:t>Вікторія</a:t>
            </a:r>
            <a:r>
              <a:rPr lang="ru-RU" sz="1600" b="1" dirty="0">
                <a:solidFill>
                  <a:srgbClr val="C0504D">
                    <a:lumMod val="50000"/>
                  </a:srgbClr>
                </a:solidFill>
                <a:latin typeface="Arial" charset="0"/>
                <a:cs typeface="Arial" charset="0"/>
              </a:rPr>
              <a:t> де </a:t>
            </a:r>
            <a:r>
              <a:rPr lang="ru-RU" sz="1600" b="1" dirty="0" err="1">
                <a:solidFill>
                  <a:srgbClr val="C0504D">
                    <a:lumMod val="50000"/>
                  </a:srgbClr>
                </a:solidFill>
                <a:latin typeface="Arial" charset="0"/>
                <a:cs typeface="Arial" charset="0"/>
              </a:rPr>
              <a:t>Лос</a:t>
            </a:r>
            <a:r>
              <a:rPr lang="ru-RU" sz="1600" b="1" dirty="0">
                <a:solidFill>
                  <a:srgbClr val="C0504D">
                    <a:lumMod val="50000"/>
                  </a:srgbClr>
                </a:solidFill>
                <a:latin typeface="Arial" charset="0"/>
                <a:cs typeface="Arial" charset="0"/>
              </a:rPr>
              <a:t> </a:t>
            </a:r>
            <a:r>
              <a:rPr lang="ru-RU" sz="1600" b="1" dirty="0" err="1">
                <a:solidFill>
                  <a:srgbClr val="C0504D">
                    <a:lumMod val="50000"/>
                  </a:srgbClr>
                </a:solidFill>
                <a:latin typeface="Arial" charset="0"/>
                <a:cs typeface="Arial" charset="0"/>
              </a:rPr>
              <a:t>Анхелес</a:t>
            </a:r>
            <a:r>
              <a:rPr lang="ru-RU" sz="1600" b="1" dirty="0">
                <a:solidFill>
                  <a:srgbClr val="C0504D">
                    <a:lumMod val="50000"/>
                  </a:srgbClr>
                </a:solidFill>
                <a:latin typeface="Arial" charset="0"/>
                <a:cs typeface="Arial" charset="0"/>
              </a:rPr>
              <a:t>  (1961)</a:t>
            </a:r>
          </a:p>
        </p:txBody>
      </p:sp>
      <p:pic>
        <p:nvPicPr>
          <p:cNvPr id="26633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0188" y="1143000"/>
            <a:ext cx="3524250" cy="5495925"/>
          </a:xfrm>
          <a:prstGeom prst="rect">
            <a:avLst/>
          </a:prstGeom>
          <a:noFill/>
          <a:ln w="9525">
            <a:solidFill>
              <a:srgbClr val="00B05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634" name="Прямоугольник 15"/>
          <p:cNvSpPr>
            <a:spLocks noChangeArrowheads="1"/>
          </p:cNvSpPr>
          <p:nvPr/>
        </p:nvSpPr>
        <p:spPr bwMode="auto">
          <a:xfrm>
            <a:off x="5143500" y="1357313"/>
            <a:ext cx="400050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b="1" dirty="0">
                <a:solidFill>
                  <a:srgbClr val="C0504D">
                    <a:lumMod val="50000"/>
                  </a:srgbClr>
                </a:solidFill>
                <a:latin typeface="Arial" charset="0"/>
                <a:cs typeface="Arial" charset="0"/>
              </a:rPr>
              <a:t>Боротьба за душу </a:t>
            </a:r>
            <a:r>
              <a:rPr lang="uk-UA" b="1" dirty="0" err="1">
                <a:solidFill>
                  <a:srgbClr val="C0504D">
                    <a:lumMod val="50000"/>
                  </a:srgbClr>
                </a:solidFill>
                <a:latin typeface="Arial" charset="0"/>
                <a:cs typeface="Arial" charset="0"/>
              </a:rPr>
              <a:t>Тангейзера</a:t>
            </a:r>
            <a:r>
              <a:rPr lang="uk-UA" b="1" dirty="0">
                <a:solidFill>
                  <a:srgbClr val="C0504D">
                    <a:lumMod val="50000"/>
                  </a:srgbClr>
                </a:solidFill>
                <a:latin typeface="Arial" charset="0"/>
                <a:cs typeface="Arial" charset="0"/>
              </a:rPr>
              <a:t> – світу духовного, морального обов’язку  та світу земної любові (чуттєва насолода)</a:t>
            </a:r>
          </a:p>
        </p:txBody>
      </p:sp>
    </p:spTree>
    <p:extLst>
      <p:ext uri="{BB962C8B-B14F-4D97-AF65-F5344CB8AC3E}">
        <p14:creationId xmlns:p14="http://schemas.microsoft.com/office/powerpoint/2010/main" val="12303488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100">
        <p14:switch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3000" y="3000375"/>
            <a:ext cx="3143250" cy="654050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Ференц</a:t>
            </a:r>
            <a: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(Франц) </a:t>
            </a:r>
            <a:r>
              <a:rPr lang="ru-RU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Ліст</a:t>
            </a:r>
            <a:r>
              <a:rPr lang="uk-UA" dirty="0" smtClean="0"/>
              <a:t/>
            </a:r>
            <a:br>
              <a:rPr lang="uk-UA" dirty="0" smtClean="0"/>
            </a:br>
            <a:r>
              <a:rPr lang="uk-UA" sz="3600" dirty="0" smtClean="0">
                <a:solidFill>
                  <a:srgbClr val="C00000"/>
                </a:solidFill>
              </a:rPr>
              <a:t>(1811 ̶ 1886)</a:t>
            </a:r>
            <a:r>
              <a:rPr lang="uk-UA" dirty="0" smtClean="0"/>
              <a:t/>
            </a:r>
            <a:br>
              <a:rPr lang="uk-UA" dirty="0" smtClean="0"/>
            </a:br>
            <a:endParaRPr lang="ru-RU" dirty="0"/>
          </a:p>
        </p:txBody>
      </p:sp>
      <p:pic>
        <p:nvPicPr>
          <p:cNvPr id="27651" name="Содержимое 3" descr="Creative_Wallpaper_Music_026228_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7408"/>
          <a:stretch>
            <a:fillRect/>
          </a:stretch>
        </p:blipFill>
        <p:spPr>
          <a:xfrm>
            <a:off x="0" y="0"/>
            <a:ext cx="1214438" cy="6858000"/>
          </a:xfrm>
        </p:spPr>
      </p:pic>
      <p:sp>
        <p:nvSpPr>
          <p:cNvPr id="27652" name="Прямоугольник 5"/>
          <p:cNvSpPr>
            <a:spLocks noChangeArrowheads="1"/>
          </p:cNvSpPr>
          <p:nvPr/>
        </p:nvSpPr>
        <p:spPr bwMode="auto">
          <a:xfrm>
            <a:off x="2071688" y="1071563"/>
            <a:ext cx="607218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>
                <a:solidFill>
                  <a:prstClr val="black"/>
                </a:solidFill>
                <a:cs typeface="Arial" charset="0"/>
              </a:rPr>
              <a:t>      </a:t>
            </a:r>
          </a:p>
        </p:txBody>
      </p:sp>
      <p:pic>
        <p:nvPicPr>
          <p:cNvPr id="27653" name="Рисунок 6" descr="Liszt_(Lehmann_portrait)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6250" y="357188"/>
            <a:ext cx="4619625" cy="5857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75489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100">
        <p14:switch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54050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Ференц</a:t>
            </a:r>
            <a: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(Франц) </a:t>
            </a:r>
            <a:r>
              <a:rPr lang="ru-RU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Ліст</a:t>
            </a:r>
            <a:endParaRPr lang="ru-RU" dirty="0"/>
          </a:p>
        </p:txBody>
      </p:sp>
      <p:pic>
        <p:nvPicPr>
          <p:cNvPr id="28675" name="Содержимое 3" descr="Creative_Wallpaper_Music_026228_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7408"/>
          <a:stretch>
            <a:fillRect/>
          </a:stretch>
        </p:blipFill>
        <p:spPr>
          <a:xfrm>
            <a:off x="0" y="0"/>
            <a:ext cx="1214438" cy="6858000"/>
          </a:xfrm>
        </p:spPr>
      </p:pic>
      <p:sp>
        <p:nvSpPr>
          <p:cNvPr id="28676" name="Прямоугольник 5"/>
          <p:cNvSpPr>
            <a:spLocks noChangeArrowheads="1"/>
          </p:cNvSpPr>
          <p:nvPr/>
        </p:nvSpPr>
        <p:spPr bwMode="auto">
          <a:xfrm>
            <a:off x="2071688" y="1071563"/>
            <a:ext cx="607218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>
                <a:solidFill>
                  <a:prstClr val="black"/>
                </a:solidFill>
                <a:cs typeface="Arial" charset="0"/>
              </a:rPr>
              <a:t>      </a:t>
            </a:r>
          </a:p>
        </p:txBody>
      </p:sp>
      <p:sp>
        <p:nvSpPr>
          <p:cNvPr id="28677" name="Прямоугольник 4"/>
          <p:cNvSpPr>
            <a:spLocks noChangeArrowheads="1"/>
          </p:cNvSpPr>
          <p:nvPr/>
        </p:nvSpPr>
        <p:spPr bwMode="auto">
          <a:xfrm>
            <a:off x="5786438" y="1143000"/>
            <a:ext cx="3143250" cy="3046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400" dirty="0" err="1">
                <a:solidFill>
                  <a:srgbClr val="C0504D">
                    <a:lumMod val="50000"/>
                  </a:srgbClr>
                </a:solidFill>
                <a:cs typeface="Arial" charset="0"/>
              </a:rPr>
              <a:t>Розпочав</a:t>
            </a:r>
            <a:r>
              <a:rPr lang="ru-RU" sz="2400" dirty="0">
                <a:solidFill>
                  <a:srgbClr val="C0504D">
                    <a:lumMod val="50000"/>
                  </a:srgbClr>
                </a:solidFill>
                <a:cs typeface="Arial" charset="0"/>
              </a:rPr>
              <a:t> </a:t>
            </a:r>
            <a:r>
              <a:rPr lang="ru-RU" sz="2400" dirty="0" err="1">
                <a:solidFill>
                  <a:srgbClr val="C0504D">
                    <a:lumMod val="50000"/>
                  </a:srgbClr>
                </a:solidFill>
                <a:cs typeface="Arial" charset="0"/>
              </a:rPr>
              <a:t>свої</a:t>
            </a:r>
            <a:r>
              <a:rPr lang="ru-RU" sz="2400" dirty="0">
                <a:solidFill>
                  <a:srgbClr val="C0504D">
                    <a:lumMod val="50000"/>
                  </a:srgbClr>
                </a:solidFill>
                <a:cs typeface="Arial" charset="0"/>
              </a:rPr>
              <a:t> </a:t>
            </a:r>
            <a:r>
              <a:rPr lang="ru-RU" sz="2400" dirty="0" err="1">
                <a:solidFill>
                  <a:srgbClr val="C0504D">
                    <a:lumMod val="50000"/>
                  </a:srgbClr>
                </a:solidFill>
                <a:cs typeface="Arial" charset="0"/>
              </a:rPr>
              <a:t>публічні</a:t>
            </a:r>
            <a:r>
              <a:rPr lang="ru-RU" sz="2400" dirty="0">
                <a:solidFill>
                  <a:srgbClr val="C0504D">
                    <a:lumMod val="50000"/>
                  </a:srgbClr>
                </a:solidFill>
                <a:cs typeface="Arial" charset="0"/>
              </a:rPr>
              <a:t> </a:t>
            </a:r>
            <a:r>
              <a:rPr lang="ru-RU" sz="2400" dirty="0" err="1">
                <a:solidFill>
                  <a:srgbClr val="C0504D">
                    <a:lumMod val="50000"/>
                  </a:srgbClr>
                </a:solidFill>
                <a:cs typeface="Arial" charset="0"/>
              </a:rPr>
              <a:t>виступи</a:t>
            </a:r>
            <a:r>
              <a:rPr lang="ru-RU" sz="2400" dirty="0">
                <a:solidFill>
                  <a:srgbClr val="C0504D">
                    <a:lumMod val="50000"/>
                  </a:srgbClr>
                </a:solidFill>
                <a:cs typeface="Arial" charset="0"/>
              </a:rPr>
              <a:t> в 9 </a:t>
            </a:r>
            <a:r>
              <a:rPr lang="ru-RU" sz="2400" dirty="0" err="1">
                <a:solidFill>
                  <a:srgbClr val="C0504D">
                    <a:lumMod val="50000"/>
                  </a:srgbClr>
                </a:solidFill>
                <a:cs typeface="Arial" charset="0"/>
              </a:rPr>
              <a:t>років</a:t>
            </a:r>
            <a:r>
              <a:rPr lang="ru-RU" sz="2400" dirty="0">
                <a:solidFill>
                  <a:srgbClr val="C0504D">
                    <a:lumMod val="50000"/>
                  </a:srgbClr>
                </a:solidFill>
                <a:cs typeface="Arial" charset="0"/>
              </a:rPr>
              <a:t>.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400" dirty="0" err="1">
                <a:solidFill>
                  <a:srgbClr val="C0504D">
                    <a:lumMod val="50000"/>
                  </a:srgbClr>
                </a:solidFill>
                <a:cs typeface="Arial" charset="0"/>
              </a:rPr>
              <a:t>Багатогранна</a:t>
            </a:r>
            <a:r>
              <a:rPr lang="ru-RU" sz="2400" dirty="0">
                <a:solidFill>
                  <a:srgbClr val="C0504D">
                    <a:lumMod val="50000"/>
                  </a:srgbClr>
                </a:solidFill>
                <a:cs typeface="Arial" charset="0"/>
              </a:rPr>
              <a:t> </a:t>
            </a:r>
            <a:r>
              <a:rPr lang="ru-RU" sz="2400" dirty="0" err="1">
                <a:solidFill>
                  <a:srgbClr val="C0504D">
                    <a:lumMod val="50000"/>
                  </a:srgbClr>
                </a:solidFill>
                <a:cs typeface="Arial" charset="0"/>
              </a:rPr>
              <a:t>творча</a:t>
            </a:r>
            <a:r>
              <a:rPr lang="ru-RU" sz="2400" dirty="0">
                <a:solidFill>
                  <a:srgbClr val="C0504D">
                    <a:lumMod val="50000"/>
                  </a:srgbClr>
                </a:solidFill>
                <a:cs typeface="Arial" charset="0"/>
              </a:rPr>
              <a:t> </a:t>
            </a:r>
            <a:r>
              <a:rPr lang="ru-RU" sz="2400" dirty="0" err="1">
                <a:solidFill>
                  <a:srgbClr val="C0504D">
                    <a:lumMod val="50000"/>
                  </a:srgbClr>
                </a:solidFill>
                <a:cs typeface="Arial" charset="0"/>
              </a:rPr>
              <a:t>діяльність</a:t>
            </a:r>
            <a:r>
              <a:rPr lang="ru-RU" sz="2400" dirty="0">
                <a:solidFill>
                  <a:srgbClr val="C0504D">
                    <a:lumMod val="50000"/>
                  </a:srgbClr>
                </a:solidFill>
                <a:cs typeface="Arial" charset="0"/>
              </a:rPr>
              <a:t> </a:t>
            </a:r>
            <a:r>
              <a:rPr lang="ru-RU" sz="2400" dirty="0" err="1">
                <a:solidFill>
                  <a:srgbClr val="C0504D">
                    <a:lumMod val="50000"/>
                  </a:srgbClr>
                </a:solidFill>
                <a:cs typeface="Arial" charset="0"/>
              </a:rPr>
              <a:t>Ліста</a:t>
            </a:r>
            <a:r>
              <a:rPr lang="ru-RU" sz="2400" dirty="0">
                <a:solidFill>
                  <a:srgbClr val="C0504D">
                    <a:lumMod val="50000"/>
                  </a:srgbClr>
                </a:solidFill>
                <a:cs typeface="Arial" charset="0"/>
              </a:rPr>
              <a:t> </a:t>
            </a:r>
            <a:r>
              <a:rPr lang="ru-RU" sz="2400" dirty="0" err="1">
                <a:solidFill>
                  <a:srgbClr val="C0504D">
                    <a:lumMod val="50000"/>
                  </a:srgbClr>
                </a:solidFill>
                <a:cs typeface="Arial" charset="0"/>
              </a:rPr>
              <a:t>охоплює</a:t>
            </a:r>
            <a:r>
              <a:rPr lang="ru-RU" sz="2400" dirty="0">
                <a:solidFill>
                  <a:srgbClr val="C0504D">
                    <a:lumMod val="50000"/>
                  </a:srgbClr>
                </a:solidFill>
                <a:cs typeface="Arial" charset="0"/>
              </a:rPr>
              <a:t> </a:t>
            </a:r>
            <a:r>
              <a:rPr lang="ru-RU" sz="2400" dirty="0" err="1">
                <a:solidFill>
                  <a:srgbClr val="C0504D">
                    <a:lumMod val="50000"/>
                  </a:srgbClr>
                </a:solidFill>
                <a:cs typeface="Arial" charset="0"/>
              </a:rPr>
              <a:t>близько</a:t>
            </a:r>
            <a:r>
              <a:rPr lang="ru-RU" sz="2400" dirty="0">
                <a:solidFill>
                  <a:srgbClr val="C0504D">
                    <a:lumMod val="50000"/>
                  </a:srgbClr>
                </a:solidFill>
                <a:cs typeface="Arial" charset="0"/>
              </a:rPr>
              <a:t> 60 </a:t>
            </a:r>
            <a:r>
              <a:rPr lang="ru-RU" sz="2400" dirty="0" err="1">
                <a:solidFill>
                  <a:srgbClr val="C0504D">
                    <a:lumMod val="50000"/>
                  </a:srgbClr>
                </a:solidFill>
                <a:cs typeface="Arial" charset="0"/>
              </a:rPr>
              <a:t>років</a:t>
            </a:r>
            <a:r>
              <a:rPr lang="ru-RU" sz="2400" dirty="0">
                <a:solidFill>
                  <a:srgbClr val="C0504D">
                    <a:lumMod val="50000"/>
                  </a:srgbClr>
                </a:solidFill>
                <a:cs typeface="Arial" charset="0"/>
              </a:rPr>
              <a:t>. </a:t>
            </a:r>
            <a:r>
              <a:rPr lang="ru-RU" sz="2400" dirty="0" err="1">
                <a:solidFill>
                  <a:srgbClr val="C0504D">
                    <a:lumMod val="50000"/>
                  </a:srgbClr>
                </a:solidFill>
                <a:cs typeface="Arial" charset="0"/>
              </a:rPr>
              <a:t>Упродовж</a:t>
            </a:r>
            <a:r>
              <a:rPr lang="ru-RU" sz="2400" dirty="0">
                <a:solidFill>
                  <a:srgbClr val="C0504D">
                    <a:lumMod val="50000"/>
                  </a:srgbClr>
                </a:solidFill>
                <a:cs typeface="Arial" charset="0"/>
              </a:rPr>
              <a:t> </a:t>
            </a:r>
            <a:r>
              <a:rPr lang="ru-RU" sz="2400" dirty="0" err="1">
                <a:solidFill>
                  <a:srgbClr val="C0504D">
                    <a:lumMod val="50000"/>
                  </a:srgbClr>
                </a:solidFill>
                <a:cs typeface="Arial" charset="0"/>
              </a:rPr>
              <a:t>свого</a:t>
            </a:r>
            <a:r>
              <a:rPr lang="ru-RU" sz="2400" dirty="0">
                <a:solidFill>
                  <a:srgbClr val="C0504D">
                    <a:lumMod val="50000"/>
                  </a:srgbClr>
                </a:solidFill>
                <a:cs typeface="Arial" charset="0"/>
              </a:rPr>
              <a:t> </a:t>
            </a:r>
            <a:r>
              <a:rPr lang="ru-RU" sz="2400" dirty="0" err="1">
                <a:solidFill>
                  <a:srgbClr val="C0504D">
                    <a:lumMod val="50000"/>
                  </a:srgbClr>
                </a:solidFill>
                <a:cs typeface="Arial" charset="0"/>
              </a:rPr>
              <a:t>життя</a:t>
            </a:r>
            <a:r>
              <a:rPr lang="ru-RU" sz="2400" dirty="0">
                <a:solidFill>
                  <a:srgbClr val="C0504D">
                    <a:lumMod val="50000"/>
                  </a:srgbClr>
                </a:solidFill>
                <a:cs typeface="Arial" charset="0"/>
              </a:rPr>
              <a:t> </a:t>
            </a:r>
            <a:r>
              <a:rPr lang="ru-RU" sz="2400" dirty="0" err="1">
                <a:solidFill>
                  <a:srgbClr val="C0504D">
                    <a:lumMod val="50000"/>
                  </a:srgbClr>
                </a:solidFill>
                <a:cs typeface="Arial" charset="0"/>
              </a:rPr>
              <a:t>він</a:t>
            </a:r>
            <a:r>
              <a:rPr lang="ru-RU" sz="2400" dirty="0">
                <a:solidFill>
                  <a:srgbClr val="C0504D">
                    <a:lumMod val="50000"/>
                  </a:srgbClr>
                </a:solidFill>
                <a:cs typeface="Arial" charset="0"/>
              </a:rPr>
              <a:t> створив </a:t>
            </a:r>
            <a:r>
              <a:rPr lang="ru-RU" sz="2400" dirty="0" err="1">
                <a:solidFill>
                  <a:srgbClr val="C0504D">
                    <a:lumMod val="50000"/>
                  </a:srgbClr>
                </a:solidFill>
                <a:cs typeface="Arial" charset="0"/>
              </a:rPr>
              <a:t>понад</a:t>
            </a:r>
            <a:r>
              <a:rPr lang="ru-RU" sz="2400" dirty="0">
                <a:solidFill>
                  <a:srgbClr val="C0504D">
                    <a:lumMod val="50000"/>
                  </a:srgbClr>
                </a:solidFill>
                <a:cs typeface="Arial" charset="0"/>
              </a:rPr>
              <a:t> 1300 </a:t>
            </a:r>
            <a:r>
              <a:rPr lang="ru-RU" sz="2400" dirty="0" err="1">
                <a:solidFill>
                  <a:srgbClr val="C0504D">
                    <a:lumMod val="50000"/>
                  </a:srgbClr>
                </a:solidFill>
                <a:cs typeface="Arial" charset="0"/>
              </a:rPr>
              <a:t>творів</a:t>
            </a:r>
            <a:r>
              <a:rPr lang="ru-RU" sz="2400" dirty="0">
                <a:solidFill>
                  <a:srgbClr val="C0504D">
                    <a:lumMod val="50000"/>
                  </a:srgbClr>
                </a:solidFill>
                <a:cs typeface="Arial" charset="0"/>
              </a:rPr>
              <a:t>.</a:t>
            </a:r>
          </a:p>
        </p:txBody>
      </p:sp>
      <p:pic>
        <p:nvPicPr>
          <p:cNvPr id="28678" name="Рисунок 6" descr="лист-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188" y="1000125"/>
            <a:ext cx="5000625" cy="5440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459331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100">
        <p14:switch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63" y="214313"/>
            <a:ext cx="8229600" cy="654050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Ференц</a:t>
            </a:r>
            <a: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(Франц) </a:t>
            </a:r>
            <a:r>
              <a:rPr lang="ru-RU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Ліст</a:t>
            </a:r>
            <a:endParaRPr lang="ru-RU" dirty="0"/>
          </a:p>
        </p:txBody>
      </p:sp>
      <p:pic>
        <p:nvPicPr>
          <p:cNvPr id="29699" name="Содержимое 3" descr="Creative_Wallpaper_Music_026228_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7408"/>
          <a:stretch>
            <a:fillRect/>
          </a:stretch>
        </p:blipFill>
        <p:spPr>
          <a:xfrm>
            <a:off x="0" y="0"/>
            <a:ext cx="1214438" cy="6858000"/>
          </a:xfrm>
        </p:spPr>
      </p:pic>
      <p:sp>
        <p:nvSpPr>
          <p:cNvPr id="29700" name="Прямоугольник 5"/>
          <p:cNvSpPr>
            <a:spLocks noChangeArrowheads="1"/>
          </p:cNvSpPr>
          <p:nvPr/>
        </p:nvSpPr>
        <p:spPr bwMode="auto">
          <a:xfrm>
            <a:off x="2071688" y="1071563"/>
            <a:ext cx="607218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>
                <a:solidFill>
                  <a:prstClr val="black"/>
                </a:solidFill>
                <a:cs typeface="Arial" charset="0"/>
              </a:rPr>
              <a:t>      </a:t>
            </a:r>
          </a:p>
        </p:txBody>
      </p:sp>
      <p:pic>
        <p:nvPicPr>
          <p:cNvPr id="29701" name="Рисунок 7" descr="дом-музей листа в веймере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813" y="785813"/>
            <a:ext cx="8081962" cy="538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Заголовок 1"/>
          <p:cNvSpPr txBox="1">
            <a:spLocks/>
          </p:cNvSpPr>
          <p:nvPr/>
        </p:nvSpPr>
        <p:spPr>
          <a:xfrm>
            <a:off x="1928813" y="6286500"/>
            <a:ext cx="6143625" cy="428625"/>
          </a:xfrm>
          <a:prstGeom prst="rect">
            <a:avLst/>
          </a:prstGeom>
        </p:spPr>
        <p:txBody>
          <a:bodyPr anchor="ctr"/>
          <a:lstStyle/>
          <a:p>
            <a:pPr algn="ctr">
              <a:spcBef>
                <a:spcPct val="0"/>
              </a:spcBef>
              <a:defRPr/>
            </a:pPr>
            <a:r>
              <a:rPr lang="uk-UA" sz="2800" b="1" dirty="0">
                <a:solidFill>
                  <a:srgbClr val="C0504D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Будинок-музей Ліста у </a:t>
            </a:r>
            <a:r>
              <a:rPr lang="uk-UA" sz="2800" b="1" dirty="0" err="1">
                <a:solidFill>
                  <a:srgbClr val="C0504D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Веймері</a:t>
            </a:r>
            <a:endParaRPr lang="ru-RU" sz="2800" dirty="0">
              <a:solidFill>
                <a:srgbClr val="C0504D">
                  <a:lumMod val="50000"/>
                </a:srgbClr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64388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100">
        <p14:switch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solidFill>
            <a:schemeClr val="accent6">
              <a:lumMod val="20000"/>
              <a:lumOff val="80000"/>
              <a:alpha val="0"/>
            </a:schemeClr>
          </a:solidFill>
          <a:ln>
            <a:miter lim="800000"/>
            <a:headEnd/>
            <a:tailEnd/>
          </a:ln>
          <a:scene3d>
            <a:camera prst="orthographicFront"/>
            <a:lightRig rig="threePt" dir="t"/>
          </a:scene3d>
          <a:sp3d extrusionH="323850" contourW="12700" prstMaterial="translucentPowder">
            <a:bevelT/>
            <a:bevelB/>
            <a:extrusionClr>
              <a:schemeClr val="accent6">
                <a:lumMod val="40000"/>
                <a:lumOff val="60000"/>
              </a:schemeClr>
            </a:extrusionClr>
            <a:contourClr>
              <a:schemeClr val="accent6">
                <a:lumMod val="60000"/>
                <a:lumOff val="40000"/>
              </a:schemeClr>
            </a:contourClr>
          </a:sp3d>
          <a:extLst/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uk-UA" sz="4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ФРАНЦУЗЬКІ ШАНСОНЬЄ</a:t>
            </a:r>
            <a:endParaRPr lang="ru-RU" sz="48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3506176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100">
        <p14:switch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одзаголовок 2"/>
          <p:cNvSpPr>
            <a:spLocks noGrp="1"/>
          </p:cNvSpPr>
          <p:nvPr>
            <p:ph type="subTitle" sz="quarter" idx="1"/>
          </p:nvPr>
        </p:nvSpPr>
        <p:spPr>
          <a:xfrm>
            <a:off x="1571625" y="571500"/>
            <a:ext cx="7000875" cy="5857875"/>
          </a:xfrm>
        </p:spPr>
        <p:txBody>
          <a:bodyPr rtlCol="0">
            <a:normAutofit/>
          </a:bodyPr>
          <a:lstStyle/>
          <a:p>
            <a:pPr algn="l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uk-UA" sz="3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Віденська </a:t>
            </a:r>
            <a:r>
              <a:rPr lang="uk-UA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школа </a:t>
            </a:r>
            <a:br>
              <a:rPr lang="uk-UA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800" dirty="0" smtClean="0">
                <a:solidFill>
                  <a:schemeClr val="accent2">
                    <a:lumMod val="50000"/>
                  </a:schemeClr>
                </a:solidFill>
              </a:rPr>
              <a:t>(</a:t>
            </a:r>
            <a:r>
              <a:rPr lang="ru-RU" sz="2800" dirty="0" err="1">
                <a:solidFill>
                  <a:schemeClr val="accent2">
                    <a:lumMod val="50000"/>
                  </a:schemeClr>
                </a:solidFill>
              </a:rPr>
              <a:t>нім</a:t>
            </a:r>
            <a:r>
              <a:rPr lang="ru-RU" sz="2800" dirty="0">
                <a:solidFill>
                  <a:schemeClr val="accent2">
                    <a:lumMod val="50000"/>
                  </a:schemeClr>
                </a:solidFill>
              </a:rPr>
              <a:t>. </a:t>
            </a:r>
            <a:r>
              <a:rPr lang="ru-RU" sz="2800" i="1" dirty="0" err="1">
                <a:solidFill>
                  <a:schemeClr val="accent2">
                    <a:lumMod val="50000"/>
                  </a:schemeClr>
                </a:solidFill>
              </a:rPr>
              <a:t>Wiener</a:t>
            </a:r>
            <a:r>
              <a:rPr lang="ru-RU" sz="2800" i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sz="2800" i="1" dirty="0" err="1">
                <a:solidFill>
                  <a:schemeClr val="accent2">
                    <a:lumMod val="50000"/>
                  </a:schemeClr>
                </a:solidFill>
              </a:rPr>
              <a:t>Klassik</a:t>
            </a:r>
            <a:r>
              <a:rPr lang="ru-RU" sz="2800" dirty="0" smtClean="0">
                <a:solidFill>
                  <a:schemeClr val="accent2">
                    <a:lumMod val="50000"/>
                  </a:schemeClr>
                </a:solidFill>
              </a:rPr>
              <a:t>)</a:t>
            </a:r>
            <a:r>
              <a:rPr lang="en-US" sz="2800" dirty="0" smtClean="0">
                <a:solidFill>
                  <a:schemeClr val="accent2">
                    <a:lumMod val="50000"/>
                  </a:schemeClr>
                </a:solidFill>
              </a:rPr>
              <a:t>  ̶</a:t>
            </a:r>
            <a:r>
              <a:rPr lang="ru-RU" sz="2800" dirty="0">
                <a:solidFill>
                  <a:schemeClr val="accent2">
                    <a:lumMod val="50000"/>
                  </a:schemeClr>
                </a:solidFill>
              </a:rPr>
              <a:t> </a:t>
            </a:r>
            <a:r>
              <a:rPr lang="ru-RU" sz="2800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sz="2800" dirty="0" err="1" smtClean="0">
                <a:solidFill>
                  <a:schemeClr val="accent2">
                    <a:lumMod val="50000"/>
                  </a:schemeClr>
                </a:solidFill>
              </a:rPr>
              <a:t>мистецький</a:t>
            </a:r>
            <a:r>
              <a:rPr lang="ru-RU" sz="2800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sz="2800" dirty="0" err="1" smtClean="0">
                <a:solidFill>
                  <a:schemeClr val="accent2">
                    <a:lumMod val="50000"/>
                  </a:schemeClr>
                </a:solidFill>
              </a:rPr>
              <a:t>напрям</a:t>
            </a:r>
            <a:r>
              <a:rPr lang="ru-RU" sz="2800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br>
              <a:rPr lang="ru-RU" sz="2800" dirty="0" smtClean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2800" dirty="0" smtClean="0">
                <a:solidFill>
                  <a:schemeClr val="accent2">
                    <a:lumMod val="50000"/>
                  </a:schemeClr>
                </a:solidFill>
              </a:rPr>
              <a:t>у </a:t>
            </a:r>
            <a:r>
              <a:rPr lang="ru-RU" sz="2800" dirty="0" err="1">
                <a:solidFill>
                  <a:schemeClr val="accent2">
                    <a:lumMod val="50000"/>
                  </a:schemeClr>
                </a:solidFill>
              </a:rPr>
              <a:t>європейській</a:t>
            </a:r>
            <a:r>
              <a:rPr lang="ru-RU" sz="2800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sz="2800" dirty="0" err="1">
                <a:solidFill>
                  <a:schemeClr val="accent2">
                    <a:lumMod val="50000"/>
                  </a:schemeClr>
                </a:solidFill>
              </a:rPr>
              <a:t>музичній</a:t>
            </a:r>
            <a:r>
              <a:rPr lang="ru-RU" sz="2800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sz="2800" dirty="0" err="1">
                <a:solidFill>
                  <a:schemeClr val="accent2">
                    <a:lumMod val="50000"/>
                  </a:schemeClr>
                </a:solidFill>
              </a:rPr>
              <a:t>культурі</a:t>
            </a:r>
            <a:r>
              <a:rPr lang="ru-RU" sz="2800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sz="2800" dirty="0" smtClean="0">
                <a:solidFill>
                  <a:schemeClr val="accent2">
                    <a:lumMod val="50000"/>
                  </a:schemeClr>
                </a:solidFill>
              </a:rPr>
              <a:t/>
            </a:r>
            <a:br>
              <a:rPr lang="ru-RU" sz="2800" dirty="0" smtClean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2800" dirty="0" smtClean="0">
                <a:solidFill>
                  <a:schemeClr val="accent2">
                    <a:lumMod val="50000"/>
                  </a:schemeClr>
                </a:solidFill>
              </a:rPr>
              <a:t>2-</a:t>
            </a:r>
            <a:r>
              <a:rPr lang="uk-UA" sz="2800" dirty="0" smtClean="0">
                <a:solidFill>
                  <a:schemeClr val="accent2">
                    <a:lumMod val="50000"/>
                  </a:schemeClr>
                </a:solidFill>
              </a:rPr>
              <a:t>ї</a:t>
            </a:r>
            <a:r>
              <a:rPr lang="ru-RU" sz="2800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sz="2800" dirty="0" err="1">
                <a:solidFill>
                  <a:schemeClr val="accent2">
                    <a:lumMod val="50000"/>
                  </a:schemeClr>
                </a:solidFill>
              </a:rPr>
              <a:t>половини</a:t>
            </a:r>
            <a:r>
              <a:rPr lang="ru-RU" sz="2800" dirty="0">
                <a:solidFill>
                  <a:schemeClr val="accent2">
                    <a:lumMod val="50000"/>
                  </a:schemeClr>
                </a:solidFill>
              </a:rPr>
              <a:t> XVIII — початку XIX </a:t>
            </a:r>
            <a:r>
              <a:rPr lang="ru-RU" sz="2800" dirty="0" err="1" smtClean="0">
                <a:solidFill>
                  <a:schemeClr val="accent2">
                    <a:lumMod val="50000"/>
                  </a:schemeClr>
                </a:solidFill>
              </a:rPr>
              <a:t>століття</a:t>
            </a:r>
            <a:r>
              <a:rPr lang="ru-RU" sz="2800" dirty="0" smtClean="0">
                <a:solidFill>
                  <a:schemeClr val="accent2">
                    <a:lumMod val="50000"/>
                  </a:schemeClr>
                </a:solidFill>
              </a:rPr>
              <a:t>. </a:t>
            </a:r>
          </a:p>
        </p:txBody>
      </p:sp>
      <p:pic>
        <p:nvPicPr>
          <p:cNvPr id="4099" name="Содержимое 3" descr="wedding20ceremony20music20sheet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6719"/>
          <a:stretch>
            <a:fillRect/>
          </a:stretch>
        </p:blipFill>
        <p:spPr bwMode="auto">
          <a:xfrm>
            <a:off x="0" y="0"/>
            <a:ext cx="121443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Рисунок 7" descr="IMG_1908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3125" y="2714625"/>
            <a:ext cx="5786438" cy="3857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940293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100">
        <p14:switch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Заголовок 1"/>
          <p:cNvSpPr>
            <a:spLocks noGrp="1"/>
          </p:cNvSpPr>
          <p:nvPr>
            <p:ph type="title"/>
          </p:nvPr>
        </p:nvSpPr>
        <p:spPr>
          <a:xfrm>
            <a:off x="1143000" y="714375"/>
            <a:ext cx="3357563" cy="2214563"/>
          </a:xfrm>
        </p:spPr>
        <p:txBody>
          <a:bodyPr/>
          <a:lstStyle/>
          <a:p>
            <a:pPr eaLnBrk="1" hangingPunct="1"/>
            <a:r>
              <a:rPr lang="uk-UA" b="1" smtClean="0">
                <a:solidFill>
                  <a:srgbClr val="C00000"/>
                </a:solidFill>
              </a:rPr>
              <a:t/>
            </a:r>
            <a:br>
              <a:rPr lang="uk-UA" b="1" smtClean="0">
                <a:solidFill>
                  <a:srgbClr val="C00000"/>
                </a:solidFill>
              </a:rPr>
            </a:br>
            <a:r>
              <a:rPr lang="uk-UA" b="1" smtClean="0">
                <a:solidFill>
                  <a:srgbClr val="C00000"/>
                </a:solidFill>
              </a:rPr>
              <a:t>Шарль Азнавур</a:t>
            </a:r>
            <a:endParaRPr lang="ru-RU" b="1" smtClean="0"/>
          </a:p>
        </p:txBody>
      </p:sp>
      <p:pic>
        <p:nvPicPr>
          <p:cNvPr id="31747" name="Содержимое 3" descr="Creative_Wallpaper_Music_026228_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7408"/>
          <a:stretch>
            <a:fillRect/>
          </a:stretch>
        </p:blipFill>
        <p:spPr>
          <a:xfrm>
            <a:off x="0" y="0"/>
            <a:ext cx="1214438" cy="6858000"/>
          </a:xfrm>
        </p:spPr>
      </p:pic>
      <p:sp>
        <p:nvSpPr>
          <p:cNvPr id="31748" name="Прямоугольник 5"/>
          <p:cNvSpPr>
            <a:spLocks noChangeArrowheads="1"/>
          </p:cNvSpPr>
          <p:nvPr/>
        </p:nvSpPr>
        <p:spPr bwMode="auto">
          <a:xfrm>
            <a:off x="2071688" y="1071563"/>
            <a:ext cx="607218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>
                <a:solidFill>
                  <a:prstClr val="black"/>
                </a:solidFill>
                <a:cs typeface="Arial" charset="0"/>
              </a:rPr>
              <a:t>      </a:t>
            </a:r>
          </a:p>
        </p:txBody>
      </p:sp>
      <p:pic>
        <p:nvPicPr>
          <p:cNvPr id="31749" name="Рисунок 7" descr="азнавур2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9125" y="285750"/>
            <a:ext cx="4567238" cy="4567238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750" name="Рисунок 8" descr="азнавур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6500" y="3214688"/>
            <a:ext cx="2390775" cy="3328987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751" name="Прямоугольник 9"/>
          <p:cNvSpPr>
            <a:spLocks noChangeArrowheads="1"/>
          </p:cNvSpPr>
          <p:nvPr/>
        </p:nvSpPr>
        <p:spPr bwMode="auto">
          <a:xfrm>
            <a:off x="1428750" y="5214938"/>
            <a:ext cx="4357688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dirty="0">
                <a:solidFill>
                  <a:srgbClr val="C0504D">
                    <a:lumMod val="50000"/>
                  </a:srgbClr>
                </a:solidFill>
                <a:cs typeface="Arial" charset="0"/>
              </a:rPr>
              <a:t>Справжнє ім’я –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vi-VN" b="1" dirty="0">
                <a:solidFill>
                  <a:srgbClr val="C0504D">
                    <a:lumMod val="50000"/>
                  </a:srgbClr>
                </a:solidFill>
                <a:cs typeface="Arial" charset="0"/>
              </a:rPr>
              <a:t>Шахн</a:t>
            </a:r>
            <a:r>
              <a:rPr lang="uk-UA" b="1" dirty="0">
                <a:solidFill>
                  <a:srgbClr val="C0504D">
                    <a:lumMod val="50000"/>
                  </a:srgbClr>
                </a:solidFill>
                <a:latin typeface="Arial" charset="0"/>
                <a:cs typeface="Arial" charset="0"/>
              </a:rPr>
              <a:t>у</a:t>
            </a:r>
            <a:r>
              <a:rPr lang="vi-VN" b="1" dirty="0">
                <a:solidFill>
                  <a:srgbClr val="C0504D">
                    <a:lumMod val="50000"/>
                  </a:srgbClr>
                </a:solidFill>
                <a:cs typeface="Arial" charset="0"/>
              </a:rPr>
              <a:t>р Вах</a:t>
            </a:r>
            <a:r>
              <a:rPr lang="uk-UA" b="1" dirty="0">
                <a:solidFill>
                  <a:srgbClr val="C0504D">
                    <a:lumMod val="50000"/>
                  </a:srgbClr>
                </a:solidFill>
                <a:latin typeface="Arial" charset="0"/>
                <a:cs typeface="Arial" charset="0"/>
              </a:rPr>
              <a:t>і</a:t>
            </a:r>
            <a:r>
              <a:rPr lang="vi-VN" b="1" dirty="0">
                <a:solidFill>
                  <a:srgbClr val="C0504D">
                    <a:lumMod val="50000"/>
                  </a:srgbClr>
                </a:solidFill>
                <a:cs typeface="Arial" charset="0"/>
              </a:rPr>
              <a:t>н</a:t>
            </a:r>
            <a:r>
              <a:rPr lang="uk-UA" b="1" dirty="0">
                <a:solidFill>
                  <a:srgbClr val="C0504D">
                    <a:lumMod val="50000"/>
                  </a:srgbClr>
                </a:solidFill>
                <a:latin typeface="Arial" charset="0"/>
                <a:cs typeface="Arial" charset="0"/>
              </a:rPr>
              <a:t>а</a:t>
            </a:r>
            <a:r>
              <a:rPr lang="vi-VN" b="1" dirty="0">
                <a:solidFill>
                  <a:srgbClr val="C0504D">
                    <a:lumMod val="50000"/>
                  </a:srgbClr>
                </a:solidFill>
                <a:cs typeface="Arial" charset="0"/>
              </a:rPr>
              <a:t>к Азнавурян</a:t>
            </a:r>
            <a:endParaRPr lang="ru-RU" dirty="0">
              <a:solidFill>
                <a:srgbClr val="C0504D">
                  <a:lumMod val="50000"/>
                </a:srgbClr>
              </a:solidFill>
              <a:latin typeface="Arial" charset="0"/>
              <a:cs typeface="Arial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214438" y="2786063"/>
            <a:ext cx="3143250" cy="9540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dirty="0">
                <a:solidFill>
                  <a:srgbClr val="C00000"/>
                </a:solidFill>
                <a:cs typeface="Arial" charset="0"/>
              </a:rPr>
              <a:t>(народився </a:t>
            </a:r>
            <a:br>
              <a:rPr lang="uk-UA" sz="2800" b="1" dirty="0">
                <a:solidFill>
                  <a:srgbClr val="C00000"/>
                </a:solidFill>
                <a:cs typeface="Arial" charset="0"/>
              </a:rPr>
            </a:br>
            <a:r>
              <a:rPr lang="uk-UA" sz="2800" b="1" dirty="0">
                <a:solidFill>
                  <a:srgbClr val="C00000"/>
                </a:solidFill>
                <a:cs typeface="Arial" charset="0"/>
              </a:rPr>
              <a:t>в 1924 р.)</a:t>
            </a:r>
            <a:endParaRPr lang="ru-RU" sz="2800" dirty="0">
              <a:solidFill>
                <a:srgbClr val="C00000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982124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100">
        <p14:switch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86063" y="357188"/>
            <a:ext cx="4429125" cy="654050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uk-UA" b="1" dirty="0" smtClean="0">
                <a:solidFill>
                  <a:srgbClr val="C00000"/>
                </a:solidFill>
              </a:rPr>
              <a:t/>
            </a:r>
            <a:br>
              <a:rPr lang="uk-UA" b="1" dirty="0" smtClean="0">
                <a:solidFill>
                  <a:srgbClr val="C00000"/>
                </a:solidFill>
              </a:rPr>
            </a:br>
            <a:r>
              <a:rPr lang="uk-UA" b="1" dirty="0" smtClean="0">
                <a:solidFill>
                  <a:srgbClr val="C00000"/>
                </a:solidFill>
              </a:rPr>
              <a:t>Шарль </a:t>
            </a:r>
            <a:r>
              <a:rPr lang="uk-UA" b="1" dirty="0" err="1" smtClean="0">
                <a:solidFill>
                  <a:srgbClr val="C00000"/>
                </a:solidFill>
              </a:rPr>
              <a:t>Азнавур</a:t>
            </a:r>
            <a:r>
              <a:rPr lang="uk-UA" b="1" dirty="0" smtClean="0">
                <a:solidFill>
                  <a:srgbClr val="C00000"/>
                </a:solidFill>
              </a:rPr>
              <a:t/>
            </a:r>
            <a:br>
              <a:rPr lang="uk-UA" b="1" dirty="0" smtClean="0">
                <a:solidFill>
                  <a:srgbClr val="C00000"/>
                </a:solidFill>
              </a:rPr>
            </a:br>
            <a:endParaRPr lang="ru-RU" b="1" dirty="0"/>
          </a:p>
        </p:txBody>
      </p:sp>
      <p:pic>
        <p:nvPicPr>
          <p:cNvPr id="32771" name="Содержимое 3" descr="Creative_Wallpaper_Music_026228_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7408"/>
          <a:stretch>
            <a:fillRect/>
          </a:stretch>
        </p:blipFill>
        <p:spPr>
          <a:xfrm>
            <a:off x="0" y="0"/>
            <a:ext cx="1214438" cy="6858000"/>
          </a:xfrm>
        </p:spPr>
      </p:pic>
      <p:sp>
        <p:nvSpPr>
          <p:cNvPr id="32772" name="Прямоугольник 5"/>
          <p:cNvSpPr>
            <a:spLocks noChangeArrowheads="1"/>
          </p:cNvSpPr>
          <p:nvPr/>
        </p:nvSpPr>
        <p:spPr bwMode="auto">
          <a:xfrm>
            <a:off x="2071688" y="1071563"/>
            <a:ext cx="607218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>
                <a:solidFill>
                  <a:prstClr val="black"/>
                </a:solidFill>
                <a:cs typeface="Arial" charset="0"/>
              </a:rPr>
              <a:t>      </a:t>
            </a:r>
          </a:p>
        </p:txBody>
      </p:sp>
      <p:sp>
        <p:nvSpPr>
          <p:cNvPr id="32773" name="Прямоугольник 10"/>
          <p:cNvSpPr>
            <a:spLocks noChangeArrowheads="1"/>
          </p:cNvSpPr>
          <p:nvPr/>
        </p:nvSpPr>
        <p:spPr bwMode="auto">
          <a:xfrm>
            <a:off x="1357313" y="1214438"/>
            <a:ext cx="7358062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b="1" i="1" dirty="0">
                <a:solidFill>
                  <a:srgbClr val="C0504D">
                    <a:lumMod val="50000"/>
                  </a:srgbClr>
                </a:solidFill>
                <a:cs typeface="Arial" charset="0"/>
              </a:rPr>
              <a:t>«</a:t>
            </a:r>
            <a:r>
              <a:rPr lang="ru-RU" b="1" i="1" dirty="0" err="1">
                <a:solidFill>
                  <a:srgbClr val="C0504D">
                    <a:lumMod val="50000"/>
                  </a:srgbClr>
                </a:solidFill>
                <a:cs typeface="Arial" charset="0"/>
              </a:rPr>
              <a:t>Ви</a:t>
            </a:r>
            <a:r>
              <a:rPr lang="ru-RU" b="1" i="1" dirty="0">
                <a:solidFill>
                  <a:srgbClr val="C0504D">
                    <a:lumMod val="50000"/>
                  </a:srgbClr>
                </a:solidFill>
                <a:cs typeface="Arial" charset="0"/>
              </a:rPr>
              <a:t> </a:t>
            </a:r>
            <a:r>
              <a:rPr lang="ru-RU" b="1" i="1" dirty="0" err="1">
                <a:solidFill>
                  <a:srgbClr val="C0504D">
                    <a:lumMod val="50000"/>
                  </a:srgbClr>
                </a:solidFill>
                <a:cs typeface="Arial" charset="0"/>
              </a:rPr>
              <a:t>підкорите</a:t>
            </a:r>
            <a:r>
              <a:rPr lang="ru-RU" b="1" i="1" dirty="0">
                <a:solidFill>
                  <a:srgbClr val="C0504D">
                    <a:lumMod val="50000"/>
                  </a:srgbClr>
                </a:solidFill>
                <a:cs typeface="Arial" charset="0"/>
              </a:rPr>
              <a:t> </a:t>
            </a:r>
            <a:r>
              <a:rPr lang="ru-RU" b="1" i="1" dirty="0" err="1">
                <a:solidFill>
                  <a:srgbClr val="C0504D">
                    <a:lumMod val="50000"/>
                  </a:srgbClr>
                </a:solidFill>
                <a:cs typeface="Arial" charset="0"/>
              </a:rPr>
              <a:t>світ</a:t>
            </a:r>
            <a:r>
              <a:rPr lang="ru-RU" b="1" i="1" dirty="0">
                <a:solidFill>
                  <a:srgbClr val="C0504D">
                    <a:lumMod val="50000"/>
                  </a:srgbClr>
                </a:solidFill>
                <a:cs typeface="Arial" charset="0"/>
              </a:rPr>
              <a:t>, тому </a:t>
            </a:r>
            <a:r>
              <a:rPr lang="ru-RU" b="1" i="1" dirty="0" err="1">
                <a:solidFill>
                  <a:srgbClr val="C0504D">
                    <a:lumMod val="50000"/>
                  </a:srgbClr>
                </a:solidFill>
                <a:cs typeface="Arial" charset="0"/>
              </a:rPr>
              <a:t>що</a:t>
            </a:r>
            <a:r>
              <a:rPr lang="ru-RU" b="1" i="1" dirty="0">
                <a:solidFill>
                  <a:srgbClr val="C0504D">
                    <a:lumMod val="50000"/>
                  </a:srgbClr>
                </a:solidFill>
                <a:cs typeface="Arial" charset="0"/>
              </a:rPr>
              <a:t> </a:t>
            </a:r>
            <a:r>
              <a:rPr lang="ru-RU" b="1" i="1" dirty="0" err="1">
                <a:solidFill>
                  <a:srgbClr val="C0504D">
                    <a:lumMod val="50000"/>
                  </a:srgbClr>
                </a:solidFill>
                <a:cs typeface="Arial" charset="0"/>
              </a:rPr>
              <a:t>вмієте</a:t>
            </a:r>
            <a:r>
              <a:rPr lang="ru-RU" b="1" i="1" dirty="0">
                <a:solidFill>
                  <a:srgbClr val="C0504D">
                    <a:lumMod val="50000"/>
                  </a:srgbClr>
                </a:solidFill>
                <a:cs typeface="Arial" charset="0"/>
              </a:rPr>
              <a:t> </a:t>
            </a:r>
            <a:r>
              <a:rPr lang="ru-RU" b="1" i="1" dirty="0" err="1">
                <a:solidFill>
                  <a:srgbClr val="C0504D">
                    <a:lumMod val="50000"/>
                  </a:srgbClr>
                </a:solidFill>
                <a:cs typeface="Arial" charset="0"/>
              </a:rPr>
              <a:t>хвилювати</a:t>
            </a:r>
            <a:r>
              <a:rPr lang="ru-RU" b="1" i="1" dirty="0">
                <a:solidFill>
                  <a:srgbClr val="C0504D">
                    <a:lumMod val="50000"/>
                  </a:srgbClr>
                </a:solidFill>
                <a:cs typeface="Arial" charset="0"/>
              </a:rPr>
              <a:t>». (Шарль де Голль)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b="1" i="1" dirty="0">
              <a:solidFill>
                <a:srgbClr val="C0504D">
                  <a:lumMod val="50000"/>
                </a:srgbClr>
              </a:solidFill>
              <a:cs typeface="Arial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b="1" i="1" dirty="0">
                <a:solidFill>
                  <a:srgbClr val="C0504D">
                    <a:lumMod val="50000"/>
                  </a:srgbClr>
                </a:solidFill>
                <a:cs typeface="Arial" charset="0"/>
              </a:rPr>
              <a:t>«Шарль </a:t>
            </a:r>
            <a:r>
              <a:rPr lang="ru-RU" b="1" i="1" dirty="0" err="1">
                <a:solidFill>
                  <a:srgbClr val="C0504D">
                    <a:lumMod val="50000"/>
                  </a:srgbClr>
                </a:solidFill>
                <a:cs typeface="Arial" charset="0"/>
              </a:rPr>
              <a:t>Азнавур</a:t>
            </a:r>
            <a:r>
              <a:rPr lang="ru-RU" b="1" i="1" dirty="0">
                <a:solidFill>
                  <a:srgbClr val="C0504D">
                    <a:lumMod val="50000"/>
                  </a:srgbClr>
                </a:solidFill>
                <a:cs typeface="Arial" charset="0"/>
              </a:rPr>
              <a:t> — великий </a:t>
            </a:r>
            <a:r>
              <a:rPr lang="ru-RU" b="1" i="1" dirty="0" err="1">
                <a:solidFill>
                  <a:srgbClr val="C0504D">
                    <a:lumMod val="50000"/>
                  </a:srgbClr>
                </a:solidFill>
                <a:cs typeface="Arial" charset="0"/>
              </a:rPr>
              <a:t>драматичний</a:t>
            </a:r>
            <a:r>
              <a:rPr lang="ru-RU" b="1" i="1" dirty="0">
                <a:solidFill>
                  <a:srgbClr val="C0504D">
                    <a:lumMod val="50000"/>
                  </a:srgbClr>
                </a:solidFill>
                <a:cs typeface="Arial" charset="0"/>
              </a:rPr>
              <a:t> талант. </a:t>
            </a:r>
            <a:r>
              <a:rPr lang="ru-RU" b="1" i="1" dirty="0" err="1">
                <a:solidFill>
                  <a:srgbClr val="C0504D">
                    <a:lumMod val="50000"/>
                  </a:srgbClr>
                </a:solidFill>
                <a:cs typeface="Arial" charset="0"/>
              </a:rPr>
              <a:t>Він</a:t>
            </a:r>
            <a:r>
              <a:rPr lang="ru-RU" b="1" i="1" dirty="0">
                <a:solidFill>
                  <a:srgbClr val="C0504D">
                    <a:lumMod val="50000"/>
                  </a:srgbClr>
                </a:solidFill>
                <a:cs typeface="Arial" charset="0"/>
              </a:rPr>
              <a:t> </a:t>
            </a:r>
            <a:r>
              <a:rPr lang="ru-RU" b="1" i="1" dirty="0" err="1">
                <a:solidFill>
                  <a:srgbClr val="C0504D">
                    <a:lumMod val="50000"/>
                  </a:srgbClr>
                </a:solidFill>
                <a:cs typeface="Arial" charset="0"/>
              </a:rPr>
              <a:t>підкорює</a:t>
            </a:r>
            <a:r>
              <a:rPr lang="ru-RU" b="1" i="1" dirty="0">
                <a:solidFill>
                  <a:srgbClr val="C0504D">
                    <a:lumMod val="50000"/>
                  </a:srgbClr>
                </a:solidFill>
                <a:cs typeface="Arial" charset="0"/>
              </a:rPr>
              <a:t> </a:t>
            </a:r>
            <a:r>
              <a:rPr lang="ru-RU" b="1" i="1" dirty="0" err="1">
                <a:solidFill>
                  <a:srgbClr val="C0504D">
                    <a:lumMod val="50000"/>
                  </a:srgbClr>
                </a:solidFill>
                <a:cs typeface="Arial" charset="0"/>
              </a:rPr>
              <a:t>людину</a:t>
            </a:r>
            <a:r>
              <a:rPr lang="ru-RU" b="1" i="1" dirty="0">
                <a:solidFill>
                  <a:srgbClr val="C0504D">
                    <a:lumMod val="50000"/>
                  </a:srgbClr>
                </a:solidFill>
                <a:cs typeface="Arial" charset="0"/>
              </a:rPr>
              <a:t>. </a:t>
            </a:r>
            <a:r>
              <a:rPr lang="ru-RU" b="1" i="1" dirty="0" err="1">
                <a:solidFill>
                  <a:srgbClr val="C0504D">
                    <a:lumMod val="50000"/>
                  </a:srgbClr>
                </a:solidFill>
                <a:cs typeface="Arial" charset="0"/>
              </a:rPr>
              <a:t>Він</a:t>
            </a:r>
            <a:r>
              <a:rPr lang="ru-RU" b="1" i="1" dirty="0">
                <a:solidFill>
                  <a:srgbClr val="C0504D">
                    <a:lumMod val="50000"/>
                  </a:srgbClr>
                </a:solidFill>
                <a:cs typeface="Arial" charset="0"/>
              </a:rPr>
              <a:t> – </a:t>
            </a:r>
            <a:r>
              <a:rPr lang="ru-RU" b="1" i="1" dirty="0" err="1">
                <a:solidFill>
                  <a:srgbClr val="C0504D">
                    <a:lumMod val="50000"/>
                  </a:srgbClr>
                </a:solidFill>
                <a:cs typeface="Arial" charset="0"/>
              </a:rPr>
              <a:t>найвидатніший</a:t>
            </a:r>
            <a:r>
              <a:rPr lang="ru-RU" b="1" i="1" dirty="0">
                <a:solidFill>
                  <a:srgbClr val="C0504D">
                    <a:lumMod val="50000"/>
                  </a:srgbClr>
                </a:solidFill>
                <a:cs typeface="Arial" charset="0"/>
              </a:rPr>
              <a:t> у </a:t>
            </a:r>
            <a:r>
              <a:rPr lang="ru-RU" b="1" i="1" dirty="0" err="1">
                <a:solidFill>
                  <a:srgbClr val="C0504D">
                    <a:lumMod val="50000"/>
                  </a:srgbClr>
                </a:solidFill>
                <a:cs typeface="Arial" charset="0"/>
              </a:rPr>
              <a:t>своєму</a:t>
            </a:r>
            <a:r>
              <a:rPr lang="ru-RU" b="1" i="1" dirty="0">
                <a:solidFill>
                  <a:srgbClr val="C0504D">
                    <a:lumMod val="50000"/>
                  </a:srgbClr>
                </a:solidFill>
                <a:cs typeface="Arial" charset="0"/>
              </a:rPr>
              <a:t> </a:t>
            </a:r>
            <a:r>
              <a:rPr lang="ru-RU" b="1" i="1" dirty="0" err="1">
                <a:solidFill>
                  <a:srgbClr val="C0504D">
                    <a:lumMod val="50000"/>
                  </a:srgbClr>
                </a:solidFill>
                <a:cs typeface="Arial" charset="0"/>
              </a:rPr>
              <a:t>мистецтві</a:t>
            </a:r>
            <a:r>
              <a:rPr lang="ru-RU" b="1" i="1" dirty="0">
                <a:solidFill>
                  <a:srgbClr val="C0504D">
                    <a:lumMod val="50000"/>
                  </a:srgbClr>
                </a:solidFill>
                <a:cs typeface="Arial" charset="0"/>
              </a:rPr>
              <a:t>». (</a:t>
            </a:r>
            <a:r>
              <a:rPr lang="ru-RU" b="1" i="1" dirty="0" err="1">
                <a:solidFill>
                  <a:srgbClr val="C0504D">
                    <a:lumMod val="50000"/>
                  </a:srgbClr>
                </a:solidFill>
                <a:cs typeface="Arial" charset="0"/>
              </a:rPr>
              <a:t>Моріс</a:t>
            </a:r>
            <a:r>
              <a:rPr lang="ru-RU" b="1" i="1" dirty="0">
                <a:solidFill>
                  <a:srgbClr val="C0504D">
                    <a:lumMod val="50000"/>
                  </a:srgbClr>
                </a:solidFill>
                <a:cs typeface="Arial" charset="0"/>
              </a:rPr>
              <a:t> </a:t>
            </a:r>
            <a:r>
              <a:rPr lang="ru-RU" b="1" i="1" dirty="0" err="1">
                <a:solidFill>
                  <a:srgbClr val="C0504D">
                    <a:lumMod val="50000"/>
                  </a:srgbClr>
                </a:solidFill>
                <a:cs typeface="Arial" charset="0"/>
              </a:rPr>
              <a:t>Шевальє</a:t>
            </a:r>
            <a:r>
              <a:rPr lang="ru-RU" b="1" i="1" dirty="0">
                <a:solidFill>
                  <a:srgbClr val="C0504D">
                    <a:lumMod val="50000"/>
                  </a:srgbClr>
                </a:solidFill>
                <a:cs typeface="Arial" charset="0"/>
              </a:rPr>
              <a:t>)</a:t>
            </a:r>
          </a:p>
        </p:txBody>
      </p:sp>
      <p:sp>
        <p:nvSpPr>
          <p:cNvPr id="32774" name="Прямоугольник 11"/>
          <p:cNvSpPr>
            <a:spLocks noChangeArrowheads="1"/>
          </p:cNvSpPr>
          <p:nvPr/>
        </p:nvSpPr>
        <p:spPr bwMode="auto">
          <a:xfrm>
            <a:off x="5286375" y="3429000"/>
            <a:ext cx="3500438" cy="2308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b="1" dirty="0">
                <a:solidFill>
                  <a:srgbClr val="C0504D">
                    <a:lumMod val="50000"/>
                  </a:srgbClr>
                </a:solidFill>
                <a:cs typeface="Arial" charset="0"/>
              </a:rPr>
              <a:t>1971 — Золота медаль </a:t>
            </a:r>
            <a:r>
              <a:rPr lang="ru-RU" b="1" dirty="0" err="1">
                <a:solidFill>
                  <a:srgbClr val="C0504D">
                    <a:lumMod val="50000"/>
                  </a:srgbClr>
                </a:solidFill>
                <a:cs typeface="Arial" charset="0"/>
              </a:rPr>
              <a:t>міста</a:t>
            </a:r>
            <a:r>
              <a:rPr lang="ru-RU" b="1" dirty="0">
                <a:solidFill>
                  <a:srgbClr val="C0504D">
                    <a:lumMod val="50000"/>
                  </a:srgbClr>
                </a:solidFill>
                <a:cs typeface="Arial" charset="0"/>
              </a:rPr>
              <a:t> Париж.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b="1" dirty="0">
                <a:solidFill>
                  <a:srgbClr val="C0504D">
                    <a:lumMod val="50000"/>
                  </a:srgbClr>
                </a:solidFill>
                <a:cs typeface="Arial" charset="0"/>
              </a:rPr>
              <a:t>1995 — велика медаль </a:t>
            </a:r>
            <a:r>
              <a:rPr lang="ru-RU" b="1" dirty="0" err="1">
                <a:solidFill>
                  <a:srgbClr val="C0504D">
                    <a:lumMod val="50000"/>
                  </a:srgbClr>
                </a:solidFill>
                <a:cs typeface="Arial" charset="0"/>
              </a:rPr>
              <a:t>французької</a:t>
            </a:r>
            <a:r>
              <a:rPr lang="ru-RU" b="1" dirty="0">
                <a:solidFill>
                  <a:srgbClr val="C0504D">
                    <a:lumMod val="50000"/>
                  </a:srgbClr>
                </a:solidFill>
                <a:cs typeface="Arial" charset="0"/>
              </a:rPr>
              <a:t> </a:t>
            </a:r>
            <a:r>
              <a:rPr lang="ru-RU" b="1" dirty="0" err="1">
                <a:solidFill>
                  <a:srgbClr val="C0504D">
                    <a:lumMod val="50000"/>
                  </a:srgbClr>
                </a:solidFill>
                <a:cs typeface="Arial" charset="0"/>
              </a:rPr>
              <a:t>пісні</a:t>
            </a:r>
            <a:r>
              <a:rPr lang="ru-RU" b="1" dirty="0">
                <a:solidFill>
                  <a:srgbClr val="C0504D">
                    <a:lumMod val="50000"/>
                  </a:srgbClr>
                </a:solidFill>
                <a:cs typeface="Arial" charset="0"/>
              </a:rPr>
              <a:t> (</a:t>
            </a:r>
            <a:r>
              <a:rPr lang="ru-RU" b="1" dirty="0" err="1">
                <a:solidFill>
                  <a:srgbClr val="C0504D">
                    <a:lumMod val="50000"/>
                  </a:srgbClr>
                </a:solidFill>
                <a:cs typeface="Arial" charset="0"/>
              </a:rPr>
              <a:t>Французька</a:t>
            </a:r>
            <a:r>
              <a:rPr lang="ru-RU" b="1" dirty="0">
                <a:solidFill>
                  <a:srgbClr val="C0504D">
                    <a:lumMod val="50000"/>
                  </a:srgbClr>
                </a:solidFill>
                <a:cs typeface="Arial" charset="0"/>
              </a:rPr>
              <a:t> </a:t>
            </a:r>
            <a:r>
              <a:rPr lang="ru-RU" b="1" dirty="0" err="1">
                <a:solidFill>
                  <a:srgbClr val="C0504D">
                    <a:lumMod val="50000"/>
                  </a:srgbClr>
                </a:solidFill>
                <a:cs typeface="Arial" charset="0"/>
              </a:rPr>
              <a:t>академія</a:t>
            </a:r>
            <a:r>
              <a:rPr lang="ru-RU" b="1" dirty="0">
                <a:solidFill>
                  <a:srgbClr val="C0504D">
                    <a:lumMod val="50000"/>
                  </a:srgbClr>
                </a:solidFill>
                <a:cs typeface="Arial" charset="0"/>
              </a:rPr>
              <a:t>).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b="1" dirty="0">
                <a:solidFill>
                  <a:srgbClr val="C0504D">
                    <a:lumMod val="50000"/>
                  </a:srgbClr>
                </a:solidFill>
                <a:cs typeface="Arial" charset="0"/>
              </a:rPr>
              <a:t>1996 — </a:t>
            </a:r>
            <a:r>
              <a:rPr lang="ru-RU" b="1" dirty="0" err="1">
                <a:solidFill>
                  <a:srgbClr val="C0504D">
                    <a:lumMod val="50000"/>
                  </a:srgbClr>
                </a:solidFill>
                <a:cs typeface="Arial" charset="0"/>
              </a:rPr>
              <a:t>ім’я</a:t>
            </a:r>
            <a:r>
              <a:rPr lang="ru-RU" b="1" dirty="0">
                <a:solidFill>
                  <a:srgbClr val="C0504D">
                    <a:lumMod val="50000"/>
                  </a:srgbClr>
                </a:solidFill>
                <a:cs typeface="Arial" charset="0"/>
              </a:rPr>
              <a:t> </a:t>
            </a:r>
            <a:r>
              <a:rPr lang="ru-RU" b="1" dirty="0" err="1">
                <a:solidFill>
                  <a:srgbClr val="C0504D">
                    <a:lumMod val="50000"/>
                  </a:srgbClr>
                </a:solidFill>
                <a:cs typeface="Arial" charset="0"/>
              </a:rPr>
              <a:t>Азнавура</a:t>
            </a:r>
            <a:r>
              <a:rPr lang="ru-RU" b="1" dirty="0">
                <a:solidFill>
                  <a:srgbClr val="C0504D">
                    <a:lumMod val="50000"/>
                  </a:srgbClr>
                </a:solidFill>
                <a:cs typeface="Arial" charset="0"/>
              </a:rPr>
              <a:t> </a:t>
            </a:r>
            <a:r>
              <a:rPr lang="ru-RU" b="1" dirty="0" err="1">
                <a:solidFill>
                  <a:srgbClr val="C0504D">
                    <a:lumMod val="50000"/>
                  </a:srgbClr>
                </a:solidFill>
                <a:cs typeface="Arial" charset="0"/>
              </a:rPr>
              <a:t>занесене</a:t>
            </a:r>
            <a:r>
              <a:rPr lang="ru-RU" b="1" dirty="0">
                <a:solidFill>
                  <a:srgbClr val="C0504D">
                    <a:lumMod val="50000"/>
                  </a:srgbClr>
                </a:solidFill>
                <a:cs typeface="Arial" charset="0"/>
              </a:rPr>
              <a:t> </a:t>
            </a:r>
            <a:br>
              <a:rPr lang="ru-RU" b="1" dirty="0">
                <a:solidFill>
                  <a:srgbClr val="C0504D">
                    <a:lumMod val="50000"/>
                  </a:srgbClr>
                </a:solidFill>
                <a:cs typeface="Arial" charset="0"/>
              </a:rPr>
            </a:br>
            <a:r>
              <a:rPr lang="ru-RU" b="1" dirty="0">
                <a:solidFill>
                  <a:srgbClr val="C0504D">
                    <a:lumMod val="50000"/>
                  </a:srgbClr>
                </a:solidFill>
                <a:cs typeface="Arial" charset="0"/>
              </a:rPr>
              <a:t>до </a:t>
            </a:r>
            <a:r>
              <a:rPr lang="ru-RU" b="1" dirty="0" err="1">
                <a:solidFill>
                  <a:srgbClr val="C0504D">
                    <a:lumMod val="50000"/>
                  </a:srgbClr>
                </a:solidFill>
                <a:cs typeface="Arial" charset="0"/>
              </a:rPr>
              <a:t>Зали</a:t>
            </a:r>
            <a:r>
              <a:rPr lang="ru-RU" b="1" dirty="0">
                <a:solidFill>
                  <a:srgbClr val="C0504D">
                    <a:lumMod val="50000"/>
                  </a:srgbClr>
                </a:solidFill>
                <a:cs typeface="Arial" charset="0"/>
              </a:rPr>
              <a:t> </a:t>
            </a:r>
            <a:r>
              <a:rPr lang="ru-RU" b="1" dirty="0" err="1">
                <a:solidFill>
                  <a:srgbClr val="C0504D">
                    <a:lumMod val="50000"/>
                  </a:srgbClr>
                </a:solidFill>
                <a:cs typeface="Arial" charset="0"/>
              </a:rPr>
              <a:t>слави</a:t>
            </a:r>
            <a:r>
              <a:rPr lang="ru-RU" b="1" dirty="0">
                <a:solidFill>
                  <a:srgbClr val="C0504D">
                    <a:lumMod val="50000"/>
                  </a:srgbClr>
                </a:solidFill>
                <a:cs typeface="Arial" charset="0"/>
              </a:rPr>
              <a:t> </a:t>
            </a:r>
            <a:r>
              <a:rPr lang="ru-RU" b="1" dirty="0" err="1">
                <a:solidFill>
                  <a:srgbClr val="C0504D">
                    <a:lumMod val="50000"/>
                  </a:srgbClr>
                </a:solidFill>
                <a:cs typeface="Arial" charset="0"/>
              </a:rPr>
              <a:t>авторів</a:t>
            </a:r>
            <a:r>
              <a:rPr lang="ru-RU" b="1" dirty="0">
                <a:solidFill>
                  <a:srgbClr val="C0504D">
                    <a:lumMod val="50000"/>
                  </a:srgbClr>
                </a:solidFill>
                <a:cs typeface="Arial" charset="0"/>
              </a:rPr>
              <a:t> </a:t>
            </a:r>
            <a:r>
              <a:rPr lang="ru-RU" b="1" dirty="0" err="1">
                <a:solidFill>
                  <a:srgbClr val="C0504D">
                    <a:lumMod val="50000"/>
                  </a:srgbClr>
                </a:solidFill>
                <a:cs typeface="Arial" charset="0"/>
              </a:rPr>
              <a:t>пісень</a:t>
            </a:r>
            <a:endParaRPr lang="ru-RU" b="1" dirty="0">
              <a:solidFill>
                <a:srgbClr val="C0504D">
                  <a:lumMod val="50000"/>
                </a:srgbClr>
              </a:solidFill>
              <a:cs typeface="Arial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b="1" dirty="0">
                <a:solidFill>
                  <a:srgbClr val="C0504D">
                    <a:lumMod val="50000"/>
                  </a:srgbClr>
                </a:solidFill>
                <a:cs typeface="Arial" charset="0"/>
              </a:rPr>
              <a:t>та ще більше ніж 10 нагород.</a:t>
            </a:r>
            <a:endParaRPr lang="ru-RU" b="1" dirty="0">
              <a:solidFill>
                <a:srgbClr val="C0504D">
                  <a:lumMod val="50000"/>
                </a:srgbClr>
              </a:solidFill>
              <a:cs typeface="Arial" charset="0"/>
            </a:endParaRPr>
          </a:p>
        </p:txBody>
      </p:sp>
      <p:pic>
        <p:nvPicPr>
          <p:cNvPr id="32775" name="Рисунок 12" descr="Aznavour reuters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0" y="2643188"/>
            <a:ext cx="5000625" cy="3735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627205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100">
        <p14:switch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86063" y="357188"/>
            <a:ext cx="4429125" cy="654050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uk-UA" b="1" dirty="0" smtClean="0">
                <a:solidFill>
                  <a:srgbClr val="C00000"/>
                </a:solidFill>
              </a:rPr>
              <a:t/>
            </a:r>
            <a:br>
              <a:rPr lang="uk-UA" b="1" dirty="0" smtClean="0">
                <a:solidFill>
                  <a:srgbClr val="C00000"/>
                </a:solidFill>
              </a:rPr>
            </a:br>
            <a:r>
              <a:rPr lang="uk-UA" b="1" dirty="0" smtClean="0">
                <a:solidFill>
                  <a:srgbClr val="C00000"/>
                </a:solidFill>
              </a:rPr>
              <a:t>Шарль </a:t>
            </a:r>
            <a:r>
              <a:rPr lang="uk-UA" b="1" dirty="0" err="1" smtClean="0">
                <a:solidFill>
                  <a:srgbClr val="C00000"/>
                </a:solidFill>
              </a:rPr>
              <a:t>Азнавур</a:t>
            </a:r>
            <a:r>
              <a:rPr lang="uk-UA" b="1" dirty="0" smtClean="0">
                <a:solidFill>
                  <a:srgbClr val="C00000"/>
                </a:solidFill>
              </a:rPr>
              <a:t/>
            </a:r>
            <a:br>
              <a:rPr lang="uk-UA" b="1" dirty="0" smtClean="0">
                <a:solidFill>
                  <a:srgbClr val="C00000"/>
                </a:solidFill>
              </a:rPr>
            </a:br>
            <a:endParaRPr lang="ru-RU" b="1" dirty="0"/>
          </a:p>
        </p:txBody>
      </p:sp>
      <p:pic>
        <p:nvPicPr>
          <p:cNvPr id="33795" name="Содержимое 3" descr="Creative_Wallpaper_Music_026228_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7408"/>
          <a:stretch>
            <a:fillRect/>
          </a:stretch>
        </p:blipFill>
        <p:spPr>
          <a:xfrm>
            <a:off x="0" y="0"/>
            <a:ext cx="1214438" cy="6858000"/>
          </a:xfrm>
        </p:spPr>
      </p:pic>
      <p:sp>
        <p:nvSpPr>
          <p:cNvPr id="33796" name="Прямоугольник 5"/>
          <p:cNvSpPr>
            <a:spLocks noChangeArrowheads="1"/>
          </p:cNvSpPr>
          <p:nvPr/>
        </p:nvSpPr>
        <p:spPr bwMode="auto">
          <a:xfrm>
            <a:off x="2071688" y="1071563"/>
            <a:ext cx="607218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>
                <a:solidFill>
                  <a:prstClr val="black"/>
                </a:solidFill>
                <a:cs typeface="Arial" charset="0"/>
              </a:rPr>
              <a:t>      </a:t>
            </a:r>
          </a:p>
        </p:txBody>
      </p:sp>
      <p:pic>
        <p:nvPicPr>
          <p:cNvPr id="3379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188" y="1571625"/>
            <a:ext cx="4237037" cy="3071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798" name="Прямоугольник 9"/>
          <p:cNvSpPr>
            <a:spLocks noChangeArrowheads="1"/>
          </p:cNvSpPr>
          <p:nvPr/>
        </p:nvSpPr>
        <p:spPr bwMode="auto">
          <a:xfrm>
            <a:off x="1000125" y="5072063"/>
            <a:ext cx="371475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b="1" dirty="0">
                <a:solidFill>
                  <a:srgbClr val="C0504D">
                    <a:lumMod val="50000"/>
                  </a:srgbClr>
                </a:solidFill>
                <a:cs typeface="Arial" charset="0"/>
              </a:rPr>
              <a:t>Кадр із фільму </a:t>
            </a:r>
            <a:r>
              <a:rPr lang="en-US" b="1" dirty="0" err="1">
                <a:solidFill>
                  <a:srgbClr val="C0504D">
                    <a:lumMod val="50000"/>
                  </a:srgbClr>
                </a:solidFill>
                <a:cs typeface="Arial" charset="0"/>
              </a:rPr>
              <a:t>Bouvard</a:t>
            </a:r>
            <a:r>
              <a:rPr lang="en-US" b="1" dirty="0">
                <a:solidFill>
                  <a:srgbClr val="C0504D">
                    <a:lumMod val="50000"/>
                  </a:srgbClr>
                </a:solidFill>
                <a:cs typeface="Arial" charset="0"/>
              </a:rPr>
              <a:t> en </a:t>
            </a:r>
            <a:r>
              <a:rPr lang="en-US" b="1" dirty="0" err="1">
                <a:solidFill>
                  <a:srgbClr val="C0504D">
                    <a:lumMod val="50000"/>
                  </a:srgbClr>
                </a:solidFill>
                <a:cs typeface="Arial" charset="0"/>
              </a:rPr>
              <a:t>liberté</a:t>
            </a:r>
            <a:endParaRPr lang="ru-RU" b="1" dirty="0">
              <a:solidFill>
                <a:srgbClr val="C0504D">
                  <a:lumMod val="50000"/>
                </a:srgbClr>
              </a:solidFill>
              <a:cs typeface="Arial" charset="0"/>
            </a:endParaRPr>
          </a:p>
        </p:txBody>
      </p:sp>
      <p:pic>
        <p:nvPicPr>
          <p:cNvPr id="3379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7750" y="1571625"/>
            <a:ext cx="4090988" cy="3108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800" name="Прямоугольник 9"/>
          <p:cNvSpPr>
            <a:spLocks noChangeArrowheads="1"/>
          </p:cNvSpPr>
          <p:nvPr/>
        </p:nvSpPr>
        <p:spPr bwMode="auto">
          <a:xfrm>
            <a:off x="5214938" y="5072063"/>
            <a:ext cx="3714750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b="1" dirty="0">
                <a:solidFill>
                  <a:srgbClr val="C0504D">
                    <a:lumMod val="50000"/>
                  </a:srgbClr>
                </a:solidFill>
                <a:cs typeface="Arial" charset="0"/>
              </a:rPr>
              <a:t>Кадр із фільму </a:t>
            </a:r>
            <a:r>
              <a:rPr lang="fr-FR" b="1" dirty="0">
                <a:solidFill>
                  <a:srgbClr val="C0504D">
                    <a:lumMod val="50000"/>
                  </a:srgbClr>
                </a:solidFill>
                <a:cs typeface="Arial" charset="0"/>
              </a:rPr>
              <a:t>La Tête contre les murs</a:t>
            </a:r>
            <a:endParaRPr lang="ru-RU" b="1" dirty="0">
              <a:solidFill>
                <a:srgbClr val="C0504D">
                  <a:lumMod val="50000"/>
                </a:srgbClr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43181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100">
        <p14:switch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28813" y="5572125"/>
            <a:ext cx="3143250" cy="65405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uk-UA" dirty="0" smtClean="0"/>
              <a:t/>
            </a:r>
            <a:br>
              <a:rPr lang="uk-UA" dirty="0" smtClean="0"/>
            </a:br>
            <a:r>
              <a:rPr lang="uk-UA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Едіт</a:t>
            </a:r>
            <a:r>
              <a:rPr lang="uk-UA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uk-UA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Піаф</a:t>
            </a:r>
            <a:r>
              <a:rPr lang="uk-UA" dirty="0" smtClean="0"/>
              <a:t/>
            </a:r>
            <a:br>
              <a:rPr lang="uk-UA" dirty="0" smtClean="0"/>
            </a:b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4819" name="Содержимое 3" descr="Creative_Wallpaper_Music_026228_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7408"/>
          <a:stretch>
            <a:fillRect/>
          </a:stretch>
        </p:blipFill>
        <p:spPr>
          <a:xfrm>
            <a:off x="0" y="0"/>
            <a:ext cx="1214438" cy="6858000"/>
          </a:xfrm>
        </p:spPr>
      </p:pic>
      <p:pic>
        <p:nvPicPr>
          <p:cNvPr id="34820" name="Рисунок 6" descr="piaf.jpe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7950" y="214313"/>
            <a:ext cx="3663950" cy="51435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821" name="Рисунок 9" descr="piaf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9188" y="214313"/>
            <a:ext cx="3509962" cy="5160962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4822" name="Прямоугольник 10"/>
          <p:cNvSpPr>
            <a:spLocks noChangeArrowheads="1"/>
          </p:cNvSpPr>
          <p:nvPr/>
        </p:nvSpPr>
        <p:spPr bwMode="auto">
          <a:xfrm>
            <a:off x="4929188" y="5429250"/>
            <a:ext cx="3786187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000" dirty="0">
                <a:solidFill>
                  <a:srgbClr val="C0504D">
                    <a:lumMod val="50000"/>
                  </a:srgbClr>
                </a:solidFill>
                <a:cs typeface="Arial" charset="0"/>
              </a:rPr>
              <a:t>Справжнє ім’я </a:t>
            </a:r>
            <a:r>
              <a:rPr lang="uk-UA" sz="2400" dirty="0">
                <a:solidFill>
                  <a:srgbClr val="C0504D">
                    <a:lumMod val="50000"/>
                  </a:srgbClr>
                </a:solidFill>
                <a:cs typeface="Arial" charset="0"/>
              </a:rPr>
              <a:t>–</a:t>
            </a:r>
            <a:br>
              <a:rPr lang="uk-UA" sz="2400" dirty="0">
                <a:solidFill>
                  <a:srgbClr val="C0504D">
                    <a:lumMod val="50000"/>
                  </a:srgbClr>
                </a:solidFill>
                <a:cs typeface="Arial" charset="0"/>
              </a:rPr>
            </a:br>
            <a:r>
              <a:rPr lang="uk-UA" sz="2400" b="1" dirty="0">
                <a:solidFill>
                  <a:srgbClr val="C0504D">
                    <a:lumMod val="50000"/>
                  </a:srgbClr>
                </a:solidFill>
                <a:latin typeface="Arial" charset="0"/>
                <a:cs typeface="Arial" charset="0"/>
              </a:rPr>
              <a:t>Е</a:t>
            </a:r>
            <a:r>
              <a:rPr lang="vi-VN" sz="2400" b="1" dirty="0">
                <a:solidFill>
                  <a:srgbClr val="C0504D">
                    <a:lumMod val="50000"/>
                  </a:srgbClr>
                </a:solidFill>
                <a:cs typeface="Arial" charset="0"/>
              </a:rPr>
              <a:t>д</a:t>
            </a:r>
            <a:r>
              <a:rPr lang="uk-UA" sz="2400" b="1" dirty="0">
                <a:solidFill>
                  <a:srgbClr val="C0504D">
                    <a:lumMod val="50000"/>
                  </a:srgbClr>
                </a:solidFill>
                <a:latin typeface="Arial" charset="0"/>
                <a:cs typeface="Arial" charset="0"/>
              </a:rPr>
              <a:t>і</a:t>
            </a:r>
            <a:r>
              <a:rPr lang="vi-VN" sz="2400" b="1" dirty="0">
                <a:solidFill>
                  <a:srgbClr val="C0504D">
                    <a:lumMod val="50000"/>
                  </a:srgbClr>
                </a:solidFill>
                <a:cs typeface="Arial" charset="0"/>
              </a:rPr>
              <a:t>т</a:t>
            </a:r>
            <a:r>
              <a:rPr lang="uk-UA" sz="2400" b="1" dirty="0">
                <a:solidFill>
                  <a:srgbClr val="C0504D">
                    <a:lumMod val="50000"/>
                  </a:srgbClr>
                </a:solidFill>
                <a:latin typeface="Arial" charset="0"/>
                <a:cs typeface="Arial" charset="0"/>
              </a:rPr>
              <a:t> </a:t>
            </a:r>
            <a:r>
              <a:rPr lang="vi-VN" sz="2400" b="1" dirty="0">
                <a:solidFill>
                  <a:srgbClr val="C0504D">
                    <a:lumMod val="50000"/>
                  </a:srgbClr>
                </a:solidFill>
                <a:cs typeface="Arial" charset="0"/>
              </a:rPr>
              <a:t>Джов</a:t>
            </a:r>
            <a:r>
              <a:rPr lang="uk-UA" sz="2400" b="1" dirty="0">
                <a:solidFill>
                  <a:srgbClr val="C0504D">
                    <a:lumMod val="50000"/>
                  </a:srgbClr>
                </a:solidFill>
                <a:latin typeface="Arial" charset="0"/>
                <a:cs typeface="Arial" charset="0"/>
              </a:rPr>
              <a:t>а</a:t>
            </a:r>
            <a:r>
              <a:rPr lang="vi-VN" sz="2400" b="1" dirty="0">
                <a:solidFill>
                  <a:srgbClr val="C0504D">
                    <a:lumMod val="50000"/>
                  </a:srgbClr>
                </a:solidFill>
                <a:cs typeface="Arial" charset="0"/>
              </a:rPr>
              <a:t>нна Гасс</a:t>
            </a:r>
            <a:r>
              <a:rPr lang="uk-UA" sz="2400" b="1" dirty="0" err="1">
                <a:solidFill>
                  <a:srgbClr val="C0504D">
                    <a:lumMod val="50000"/>
                  </a:srgbClr>
                </a:solidFill>
                <a:latin typeface="Arial" charset="0"/>
                <a:cs typeface="Arial" charset="0"/>
              </a:rPr>
              <a:t>іо</a:t>
            </a:r>
            <a:r>
              <a:rPr lang="vi-VN" sz="2400" b="1" dirty="0">
                <a:solidFill>
                  <a:srgbClr val="C0504D">
                    <a:lumMod val="50000"/>
                  </a:srgbClr>
                </a:solidFill>
                <a:cs typeface="Arial" charset="0"/>
              </a:rPr>
              <a:t>н</a:t>
            </a:r>
            <a:r>
              <a:rPr lang="uk-UA" sz="2400" b="1" dirty="0">
                <a:solidFill>
                  <a:srgbClr val="C0504D">
                    <a:lumMod val="50000"/>
                  </a:srgbClr>
                </a:solidFill>
                <a:latin typeface="Arial" charset="0"/>
                <a:cs typeface="Arial" charset="0"/>
              </a:rPr>
              <a:t/>
            </a:r>
            <a:br>
              <a:rPr lang="uk-UA" sz="2400" b="1" dirty="0">
                <a:solidFill>
                  <a:srgbClr val="C0504D">
                    <a:lumMod val="50000"/>
                  </a:srgbClr>
                </a:solidFill>
                <a:latin typeface="Arial" charset="0"/>
                <a:cs typeface="Arial" charset="0"/>
              </a:rPr>
            </a:br>
            <a:r>
              <a:rPr lang="uk-UA" sz="2400" b="1" dirty="0">
                <a:solidFill>
                  <a:srgbClr val="C0504D">
                    <a:lumMod val="50000"/>
                  </a:srgbClr>
                </a:solidFill>
                <a:latin typeface="Arial" charset="0"/>
                <a:cs typeface="Arial" charset="0"/>
              </a:rPr>
              <a:t>(1915 </a:t>
            </a:r>
            <a:r>
              <a:rPr lang="uk-UA" sz="2400" b="1" dirty="0">
                <a:solidFill>
                  <a:srgbClr val="C0504D">
                    <a:lumMod val="50000"/>
                  </a:srgbClr>
                </a:solidFill>
                <a:cs typeface="Calibri" pitchFamily="34" charset="0"/>
              </a:rPr>
              <a:t>̶</a:t>
            </a:r>
            <a:r>
              <a:rPr lang="uk-UA" sz="2400" b="1" dirty="0">
                <a:solidFill>
                  <a:srgbClr val="C0504D">
                    <a:lumMod val="50000"/>
                  </a:srgbClr>
                </a:solidFill>
                <a:latin typeface="Arial" charset="0"/>
                <a:cs typeface="Arial" charset="0"/>
              </a:rPr>
              <a:t> 1963)</a:t>
            </a:r>
            <a:endParaRPr lang="ru-RU" sz="2400" dirty="0">
              <a:solidFill>
                <a:srgbClr val="C0504D">
                  <a:lumMod val="50000"/>
                </a:srgbClr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09539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100">
        <p14:switch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71625" y="428625"/>
            <a:ext cx="3143250" cy="65405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uk-UA" dirty="0" smtClean="0"/>
              <a:t/>
            </a:r>
            <a:br>
              <a:rPr lang="uk-UA" dirty="0" smtClean="0"/>
            </a:br>
            <a:r>
              <a:rPr lang="uk-UA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Едіт</a:t>
            </a:r>
            <a:r>
              <a:rPr lang="uk-UA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uk-UA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Піаф</a:t>
            </a:r>
            <a:r>
              <a:rPr lang="uk-UA" dirty="0" smtClean="0"/>
              <a:t/>
            </a:r>
            <a:br>
              <a:rPr lang="uk-UA" dirty="0" smtClean="0"/>
            </a:b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5843" name="Содержимое 3" descr="Creative_Wallpaper_Music_026228_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7408"/>
          <a:stretch>
            <a:fillRect/>
          </a:stretch>
        </p:blipFill>
        <p:spPr>
          <a:xfrm>
            <a:off x="0" y="0"/>
            <a:ext cx="1214438" cy="6858000"/>
          </a:xfrm>
        </p:spPr>
      </p:pic>
      <p:pic>
        <p:nvPicPr>
          <p:cNvPr id="35844" name="Рисунок 7" descr="пиаф2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1625" y="2571750"/>
            <a:ext cx="4000500" cy="400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845" name="Прямоугольник 8"/>
          <p:cNvSpPr>
            <a:spLocks noChangeArrowheads="1"/>
          </p:cNvSpPr>
          <p:nvPr/>
        </p:nvSpPr>
        <p:spPr bwMode="auto">
          <a:xfrm>
            <a:off x="1428750" y="1143000"/>
            <a:ext cx="4500563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b="1" i="1" dirty="0">
                <a:solidFill>
                  <a:srgbClr val="C0504D">
                    <a:lumMod val="50000"/>
                  </a:srgbClr>
                </a:solidFill>
                <a:cs typeface="Arial" charset="0"/>
              </a:rPr>
              <a:t>«Публіка втягує тебе у свої обійми, відкриває своє серце та поглинає тебе повністю. Ти сповнюєшся її </a:t>
            </a:r>
            <a:r>
              <a:rPr lang="uk-UA" b="1" i="1" dirty="0" err="1">
                <a:solidFill>
                  <a:srgbClr val="C0504D">
                    <a:lumMod val="50000"/>
                  </a:srgbClr>
                </a:solidFill>
                <a:cs typeface="Arial" charset="0"/>
              </a:rPr>
              <a:t>любовʼю</a:t>
            </a:r>
            <a:r>
              <a:rPr lang="uk-UA" b="1" i="1" dirty="0">
                <a:solidFill>
                  <a:srgbClr val="C0504D">
                    <a:lumMod val="50000"/>
                  </a:srgbClr>
                </a:solidFill>
                <a:cs typeface="Arial" charset="0"/>
              </a:rPr>
              <a:t>, </a:t>
            </a:r>
            <a:br>
              <a:rPr lang="uk-UA" b="1" i="1" dirty="0">
                <a:solidFill>
                  <a:srgbClr val="C0504D">
                    <a:lumMod val="50000"/>
                  </a:srgbClr>
                </a:solidFill>
                <a:cs typeface="Arial" charset="0"/>
              </a:rPr>
            </a:br>
            <a:r>
              <a:rPr lang="uk-UA" b="1" i="1" dirty="0">
                <a:solidFill>
                  <a:srgbClr val="C0504D">
                    <a:lumMod val="50000"/>
                  </a:srgbClr>
                </a:solidFill>
                <a:cs typeface="Arial" charset="0"/>
              </a:rPr>
              <a:t>а вона – твоєю». </a:t>
            </a:r>
            <a:endParaRPr lang="uk-UA" b="1" dirty="0">
              <a:solidFill>
                <a:srgbClr val="C0504D">
                  <a:lumMod val="50000"/>
                </a:srgbClr>
              </a:solidFill>
              <a:cs typeface="Arial" charset="0"/>
            </a:endParaRPr>
          </a:p>
        </p:txBody>
      </p:sp>
      <p:pic>
        <p:nvPicPr>
          <p:cNvPr id="35846" name="Рисунок 11" descr="45_101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7875" y="285750"/>
            <a:ext cx="3105150" cy="441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998452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100">
        <p14:switch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одзаголовок 2"/>
          <p:cNvSpPr>
            <a:spLocks noGrp="1"/>
          </p:cNvSpPr>
          <p:nvPr>
            <p:ph type="subTitle" sz="quarter" idx="1"/>
          </p:nvPr>
        </p:nvSpPr>
        <p:spPr>
          <a:xfrm>
            <a:off x="1571625" y="571500"/>
            <a:ext cx="7000875" cy="5857875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uk-UA" sz="3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Віденська </a:t>
            </a:r>
            <a:r>
              <a:rPr lang="uk-UA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школа </a:t>
            </a:r>
            <a:endParaRPr lang="uk-UA" sz="4000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2800" u="sng" dirty="0" err="1" smtClean="0">
                <a:solidFill>
                  <a:schemeClr val="accent2">
                    <a:lumMod val="50000"/>
                  </a:schemeClr>
                </a:solidFill>
              </a:rPr>
              <a:t>Представники</a:t>
            </a:r>
            <a:r>
              <a:rPr lang="ru-RU" sz="2800" u="sng" dirty="0">
                <a:solidFill>
                  <a:schemeClr val="accent2">
                    <a:lumMod val="50000"/>
                  </a:schemeClr>
                </a:solidFill>
              </a:rPr>
              <a:t>:</a:t>
            </a:r>
          </a:p>
          <a:p>
            <a:pPr algn="just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</a:rPr>
              <a:t>Франц </a:t>
            </a:r>
            <a:r>
              <a:rPr lang="ru-RU" sz="2800" b="1" dirty="0">
                <a:solidFill>
                  <a:schemeClr val="accent2">
                    <a:lumMod val="50000"/>
                  </a:schemeClr>
                </a:solidFill>
              </a:rPr>
              <a:t>Йозеф </a:t>
            </a:r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</a:rPr>
              <a:t>Гайдн;</a:t>
            </a:r>
            <a:endParaRPr lang="ru-RU" sz="2800" b="1" dirty="0">
              <a:solidFill>
                <a:schemeClr val="accent2">
                  <a:lumMod val="50000"/>
                </a:schemeClr>
              </a:solidFill>
            </a:endParaRPr>
          </a:p>
          <a:p>
            <a:pPr algn="just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800" b="1" dirty="0" err="1" smtClean="0">
                <a:solidFill>
                  <a:schemeClr val="accent2">
                    <a:lumMod val="50000"/>
                  </a:schemeClr>
                </a:solidFill>
              </a:rPr>
              <a:t>Йоганн</a:t>
            </a:r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sz="2800" b="1" dirty="0" err="1">
                <a:solidFill>
                  <a:schemeClr val="accent2">
                    <a:lumMod val="50000"/>
                  </a:schemeClr>
                </a:solidFill>
              </a:rPr>
              <a:t>Хризостом</a:t>
            </a:r>
            <a:r>
              <a:rPr lang="ru-RU" sz="28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</a:rPr>
              <a:t>Вольф</a:t>
            </a:r>
            <a:r>
              <a:rPr lang="uk-UA" sz="2800" b="1" dirty="0" smtClean="0">
                <a:solidFill>
                  <a:schemeClr val="accent2">
                    <a:lumMod val="50000"/>
                  </a:schemeClr>
                </a:solidFill>
              </a:rPr>
              <a:t>г</a:t>
            </a:r>
            <a:r>
              <a:rPr lang="ru-RU" sz="2800" b="1" dirty="0" err="1" smtClean="0">
                <a:solidFill>
                  <a:schemeClr val="accent2">
                    <a:lumMod val="50000"/>
                  </a:schemeClr>
                </a:solidFill>
              </a:rPr>
              <a:t>анг</a:t>
            </a:r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sz="2800" b="1" dirty="0" err="1" smtClean="0">
                <a:solidFill>
                  <a:schemeClr val="accent2">
                    <a:lumMod val="50000"/>
                  </a:schemeClr>
                </a:solidFill>
              </a:rPr>
              <a:t>Готліб</a:t>
            </a:r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</a:rPr>
              <a:t> (Амадей</a:t>
            </a:r>
            <a:r>
              <a:rPr lang="ru-RU" sz="2800" b="1" dirty="0">
                <a:solidFill>
                  <a:schemeClr val="accent2">
                    <a:lumMod val="50000"/>
                  </a:schemeClr>
                </a:solidFill>
              </a:rPr>
              <a:t>) </a:t>
            </a:r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</a:rPr>
              <a:t>Моцарт;</a:t>
            </a:r>
            <a:endParaRPr lang="ru-RU" sz="2800" b="1" dirty="0">
              <a:solidFill>
                <a:schemeClr val="accent2">
                  <a:lumMod val="50000"/>
                </a:schemeClr>
              </a:solidFill>
            </a:endParaRPr>
          </a:p>
          <a:p>
            <a:pPr algn="just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800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sz="2800" b="1" dirty="0" err="1" smtClean="0">
                <a:solidFill>
                  <a:schemeClr val="accent2">
                    <a:lumMod val="50000"/>
                  </a:schemeClr>
                </a:solidFill>
              </a:rPr>
              <a:t>Людвіг</a:t>
            </a:r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sz="2800" b="1" dirty="0" err="1">
                <a:solidFill>
                  <a:schemeClr val="accent2">
                    <a:lumMod val="50000"/>
                  </a:schemeClr>
                </a:solidFill>
              </a:rPr>
              <a:t>ван</a:t>
            </a:r>
            <a:r>
              <a:rPr lang="ru-RU" sz="28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</a:rPr>
              <a:t>Бетховен.</a:t>
            </a:r>
            <a:endParaRPr lang="ru-RU" sz="28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5123" name="Содержимое 3" descr="wedding20ceremony20music20sheet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6719"/>
          <a:stretch>
            <a:fillRect/>
          </a:stretch>
        </p:blipFill>
        <p:spPr bwMode="auto">
          <a:xfrm>
            <a:off x="0" y="0"/>
            <a:ext cx="121443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101956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100">
        <p14:switch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Содержимое 3" descr="wedding20ceremony20music20sheet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6719"/>
          <a:stretch>
            <a:fillRect/>
          </a:stretch>
        </p:blipFill>
        <p:spPr bwMode="auto">
          <a:xfrm>
            <a:off x="0" y="0"/>
            <a:ext cx="121443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Рисунок 5" descr="гайден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4938" y="785813"/>
            <a:ext cx="3787775" cy="4786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428728" y="0"/>
            <a:ext cx="4786346" cy="107721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3600" b="1" dirty="0" err="1">
                <a:ln w="18000">
                  <a:solidFill>
                    <a:srgbClr val="C0504D">
                      <a:satMod val="140000"/>
                    </a:srgbClr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Arial" charset="0"/>
                <a:cs typeface="Arial" charset="0"/>
              </a:rPr>
              <a:t>Франц</a:t>
            </a:r>
            <a:r>
              <a:rPr lang="uk-UA" sz="3600" b="1" dirty="0">
                <a:ln w="18000">
                  <a:solidFill>
                    <a:srgbClr val="C0504D">
                      <a:satMod val="140000"/>
                    </a:srgbClr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Arial" charset="0"/>
                <a:cs typeface="Arial" charset="0"/>
              </a:rPr>
              <a:t> Йозеф </a:t>
            </a:r>
            <a:r>
              <a:rPr lang="uk-UA" sz="3600" b="1" dirty="0" err="1">
                <a:ln w="18000">
                  <a:solidFill>
                    <a:srgbClr val="C0504D">
                      <a:satMod val="140000"/>
                    </a:srgbClr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Arial" charset="0"/>
                <a:cs typeface="Arial" charset="0"/>
              </a:rPr>
              <a:t>Гайдн</a:t>
            </a:r>
            <a:endParaRPr lang="uk-UA" sz="3600" b="1" dirty="0">
              <a:ln w="18000">
                <a:solidFill>
                  <a:srgbClr val="C0504D">
                    <a:satMod val="140000"/>
                  </a:srgbClr>
                </a:solidFill>
                <a:prstDash val="solid"/>
                <a:miter lim="800000"/>
              </a:ln>
              <a:solidFill>
                <a:srgbClr val="C0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Arial" charset="0"/>
              <a:cs typeface="Arial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dirty="0">
                <a:ln w="18000">
                  <a:solidFill>
                    <a:srgbClr val="C0504D">
                      <a:satMod val="140000"/>
                    </a:srgbClr>
                  </a:solidFill>
                  <a:prstDash val="solid"/>
                  <a:miter lim="800000"/>
                </a:ln>
                <a:solidFill>
                  <a:srgbClr val="C00000"/>
                </a:solidFill>
                <a:cs typeface="Arial" charset="0"/>
              </a:rPr>
              <a:t>(1732 </a:t>
            </a:r>
            <a:r>
              <a:rPr lang="uk-UA" sz="2800" dirty="0">
                <a:ln w="18000">
                  <a:solidFill>
                    <a:srgbClr val="C0504D">
                      <a:satMod val="140000"/>
                    </a:srgbClr>
                  </a:solidFill>
                  <a:prstDash val="solid"/>
                  <a:miter lim="800000"/>
                </a:ln>
                <a:solidFill>
                  <a:srgbClr val="C00000"/>
                </a:solidFill>
                <a:cs typeface="Calibri"/>
              </a:rPr>
              <a:t>̶ 1809)</a:t>
            </a:r>
            <a:endParaRPr lang="ru-RU" sz="2800" dirty="0">
              <a:ln w="18000">
                <a:solidFill>
                  <a:srgbClr val="C0504D">
                    <a:satMod val="140000"/>
                  </a:srgbClr>
                </a:solidFill>
                <a:prstDash val="solid"/>
                <a:miter lim="800000"/>
              </a:ln>
              <a:solidFill>
                <a:srgbClr val="C00000"/>
              </a:solidFill>
              <a:cs typeface="Arial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357313" y="3000375"/>
            <a:ext cx="3786187" cy="224631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dirty="0">
                <a:solidFill>
                  <a:srgbClr val="C0504D">
                    <a:lumMod val="50000"/>
                  </a:srgbClr>
                </a:solidFill>
                <a:latin typeface="Arial" charset="0"/>
                <a:cs typeface="Arial" charset="0"/>
              </a:rPr>
              <a:t>Створив мелодію</a:t>
            </a:r>
            <a:r>
              <a:rPr lang="uk-UA" sz="2800">
                <a:solidFill>
                  <a:srgbClr val="C0504D">
                    <a:lumMod val="50000"/>
                  </a:srgbClr>
                </a:solidFill>
                <a:latin typeface="Arial" charset="0"/>
                <a:cs typeface="Arial" charset="0"/>
              </a:rPr>
              <a:t>, </a:t>
            </a:r>
            <a:br>
              <a:rPr lang="uk-UA" sz="2800">
                <a:solidFill>
                  <a:srgbClr val="C0504D">
                    <a:lumMod val="50000"/>
                  </a:srgbClr>
                </a:solidFill>
                <a:latin typeface="Arial" charset="0"/>
                <a:cs typeface="Arial" charset="0"/>
              </a:rPr>
            </a:br>
            <a:r>
              <a:rPr lang="uk-UA" sz="2800">
                <a:solidFill>
                  <a:srgbClr val="C0504D">
                    <a:lumMod val="50000"/>
                  </a:srgbClr>
                </a:solidFill>
                <a:latin typeface="Arial" charset="0"/>
                <a:cs typeface="Arial" charset="0"/>
              </a:rPr>
              <a:t>що </a:t>
            </a:r>
            <a:r>
              <a:rPr lang="uk-UA" sz="2800" dirty="0">
                <a:solidFill>
                  <a:srgbClr val="C0504D">
                    <a:lumMod val="50000"/>
                  </a:srgbClr>
                </a:solidFill>
                <a:latin typeface="Arial" charset="0"/>
                <a:cs typeface="Arial" charset="0"/>
              </a:rPr>
              <a:t>була </a:t>
            </a:r>
            <a:r>
              <a:rPr lang="uk-UA" sz="2800">
                <a:solidFill>
                  <a:srgbClr val="C0504D">
                    <a:lumMod val="50000"/>
                  </a:srgbClr>
                </a:solidFill>
                <a:latin typeface="Arial" charset="0"/>
                <a:cs typeface="Arial" charset="0"/>
              </a:rPr>
              <a:t>покладена </a:t>
            </a:r>
            <a:br>
              <a:rPr lang="uk-UA" sz="2800">
                <a:solidFill>
                  <a:srgbClr val="C0504D">
                    <a:lumMod val="50000"/>
                  </a:srgbClr>
                </a:solidFill>
                <a:latin typeface="Arial" charset="0"/>
                <a:cs typeface="Arial" charset="0"/>
              </a:rPr>
            </a:br>
            <a:r>
              <a:rPr lang="uk-UA" sz="2800">
                <a:solidFill>
                  <a:srgbClr val="C0504D">
                    <a:lumMod val="50000"/>
                  </a:srgbClr>
                </a:solidFill>
                <a:latin typeface="Arial" charset="0"/>
                <a:cs typeface="Arial" charset="0"/>
              </a:rPr>
              <a:t>в </a:t>
            </a:r>
            <a:r>
              <a:rPr lang="uk-UA" sz="2800" dirty="0">
                <a:solidFill>
                  <a:srgbClr val="C0504D">
                    <a:lumMod val="50000"/>
                  </a:srgbClr>
                </a:solidFill>
                <a:latin typeface="Arial" charset="0"/>
                <a:cs typeface="Arial" charset="0"/>
              </a:rPr>
              <a:t>основу гімнів Німеччини </a:t>
            </a:r>
            <a:br>
              <a:rPr lang="uk-UA" sz="2800" dirty="0">
                <a:solidFill>
                  <a:srgbClr val="C0504D">
                    <a:lumMod val="50000"/>
                  </a:srgbClr>
                </a:solidFill>
                <a:latin typeface="Arial" charset="0"/>
                <a:cs typeface="Arial" charset="0"/>
              </a:rPr>
            </a:br>
            <a:r>
              <a:rPr lang="uk-UA" sz="2800" dirty="0">
                <a:solidFill>
                  <a:srgbClr val="C0504D">
                    <a:lumMod val="50000"/>
                  </a:srgbClr>
                </a:solidFill>
                <a:latin typeface="Arial" charset="0"/>
                <a:cs typeface="Arial" charset="0"/>
              </a:rPr>
              <a:t>й Австро-Угорщини</a:t>
            </a:r>
            <a:endParaRPr lang="ru-RU" sz="2800" dirty="0">
              <a:solidFill>
                <a:srgbClr val="C0504D">
                  <a:lumMod val="50000"/>
                </a:srgbClr>
              </a:solidFill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59719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100">
        <p14:switch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Подзаголовок 2"/>
          <p:cNvSpPr>
            <a:spLocks noGrp="1"/>
          </p:cNvSpPr>
          <p:nvPr>
            <p:ph type="subTitle" sz="quarter" idx="1"/>
          </p:nvPr>
        </p:nvSpPr>
        <p:spPr>
          <a:xfrm>
            <a:off x="1357313" y="571500"/>
            <a:ext cx="4000500" cy="642938"/>
          </a:xfrm>
        </p:spPr>
        <p:txBody>
          <a:bodyPr/>
          <a:lstStyle/>
          <a:p>
            <a:pPr eaLnBrk="1" hangingPunct="1"/>
            <a:r>
              <a:rPr lang="ru-RU" b="1" smtClean="0">
                <a:solidFill>
                  <a:srgbClr val="C00000"/>
                </a:solidFill>
              </a:rPr>
              <a:t>Франц Йозеф Гайдн</a:t>
            </a:r>
          </a:p>
          <a:p>
            <a:pPr eaLnBrk="1" hangingPunct="1"/>
            <a:endParaRPr lang="uk-UA" sz="2800" smtClean="0">
              <a:solidFill>
                <a:schemeClr val="tx1"/>
              </a:solidFill>
            </a:endParaRPr>
          </a:p>
          <a:p>
            <a:pPr algn="just" eaLnBrk="1" hangingPunct="1"/>
            <a:endParaRPr lang="ru-RU" sz="2800" b="1" smtClean="0">
              <a:solidFill>
                <a:schemeClr val="tx1"/>
              </a:solidFill>
            </a:endParaRPr>
          </a:p>
        </p:txBody>
      </p:sp>
      <p:pic>
        <p:nvPicPr>
          <p:cNvPr id="7171" name="Содержимое 3" descr="wedding20ceremony20music20sheet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6719"/>
          <a:stretch>
            <a:fillRect/>
          </a:stretch>
        </p:blipFill>
        <p:spPr bwMode="auto">
          <a:xfrm>
            <a:off x="0" y="0"/>
            <a:ext cx="121443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2" name="Рисунок 4" descr="gaidn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2188" y="214313"/>
            <a:ext cx="2857500" cy="2647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3" name="Прямоугольник 7"/>
          <p:cNvSpPr>
            <a:spLocks noChangeArrowheads="1"/>
          </p:cNvSpPr>
          <p:nvPr/>
        </p:nvSpPr>
        <p:spPr bwMode="auto">
          <a:xfrm>
            <a:off x="1214438" y="1571625"/>
            <a:ext cx="5143500" cy="3786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buFont typeface="Arial" charset="0"/>
              <a:buChar char="•"/>
              <a:defRPr/>
            </a:pPr>
            <a:r>
              <a:rPr lang="ru-RU" sz="2400" b="1" dirty="0">
                <a:solidFill>
                  <a:srgbClr val="C0504D">
                    <a:lumMod val="50000"/>
                  </a:srgbClr>
                </a:solidFill>
                <a:cs typeface="Arial" charset="0"/>
              </a:rPr>
              <a:t> 24 опери, 14 </a:t>
            </a:r>
            <a:r>
              <a:rPr lang="ru-RU" sz="2400" b="1" dirty="0" err="1">
                <a:solidFill>
                  <a:srgbClr val="C0504D">
                    <a:lumMod val="50000"/>
                  </a:srgbClr>
                </a:solidFill>
                <a:cs typeface="Arial" charset="0"/>
              </a:rPr>
              <a:t>ораторій</a:t>
            </a:r>
            <a:r>
              <a:rPr lang="ru-RU" sz="2400" b="1" dirty="0">
                <a:solidFill>
                  <a:srgbClr val="C0504D">
                    <a:lumMod val="50000"/>
                  </a:srgbClr>
                </a:solidFill>
                <a:cs typeface="Arial" charset="0"/>
              </a:rPr>
              <a:t>, 14 </a:t>
            </a:r>
            <a:r>
              <a:rPr lang="ru-RU" sz="2400" b="1" dirty="0" err="1">
                <a:solidFill>
                  <a:srgbClr val="C0504D">
                    <a:lumMod val="50000"/>
                  </a:srgbClr>
                </a:solidFill>
                <a:cs typeface="Arial" charset="0"/>
              </a:rPr>
              <a:t>мес</a:t>
            </a:r>
            <a:r>
              <a:rPr lang="ru-RU" sz="2400" b="1" dirty="0">
                <a:solidFill>
                  <a:srgbClr val="C0504D">
                    <a:lumMod val="50000"/>
                  </a:srgbClr>
                </a:solidFill>
                <a:cs typeface="Arial" charset="0"/>
              </a:rPr>
              <a:t>;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Font typeface="Arial" charset="0"/>
              <a:buChar char="•"/>
              <a:defRPr/>
            </a:pPr>
            <a:r>
              <a:rPr lang="ru-RU" sz="2400" b="1" dirty="0">
                <a:solidFill>
                  <a:srgbClr val="C0504D">
                    <a:lumMod val="50000"/>
                  </a:srgbClr>
                </a:solidFill>
                <a:cs typeface="Arial" charset="0"/>
              </a:rPr>
              <a:t> </a:t>
            </a:r>
            <a:r>
              <a:rPr lang="ru-RU" sz="2400" b="1" dirty="0" err="1">
                <a:solidFill>
                  <a:srgbClr val="C0504D">
                    <a:lumMod val="50000"/>
                  </a:srgbClr>
                </a:solidFill>
                <a:cs typeface="Arial" charset="0"/>
              </a:rPr>
              <a:t>більше</a:t>
            </a:r>
            <a:r>
              <a:rPr lang="ru-RU" sz="2400" b="1" dirty="0">
                <a:solidFill>
                  <a:srgbClr val="C0504D">
                    <a:lumMod val="50000"/>
                  </a:srgbClr>
                </a:solidFill>
                <a:cs typeface="Arial" charset="0"/>
              </a:rPr>
              <a:t> </a:t>
            </a:r>
            <a:r>
              <a:rPr lang="ru-RU" sz="2400" b="1" dirty="0" err="1">
                <a:solidFill>
                  <a:srgbClr val="C0504D">
                    <a:lumMod val="50000"/>
                  </a:srgbClr>
                </a:solidFill>
                <a:cs typeface="Arial" charset="0"/>
              </a:rPr>
              <a:t>ніж</a:t>
            </a:r>
            <a:r>
              <a:rPr lang="ru-RU" sz="2400" b="1" dirty="0">
                <a:solidFill>
                  <a:srgbClr val="C0504D">
                    <a:lumMod val="50000"/>
                  </a:srgbClr>
                </a:solidFill>
                <a:cs typeface="Arial" charset="0"/>
              </a:rPr>
              <a:t> 100 </a:t>
            </a:r>
            <a:r>
              <a:rPr lang="ru-RU" sz="2400" b="1" dirty="0" err="1">
                <a:solidFill>
                  <a:srgbClr val="C0504D">
                    <a:lumMod val="50000"/>
                  </a:srgbClr>
                </a:solidFill>
                <a:cs typeface="Arial" charset="0"/>
              </a:rPr>
              <a:t>симфоній</a:t>
            </a:r>
            <a:r>
              <a:rPr lang="ru-RU" sz="2400" b="1" dirty="0">
                <a:solidFill>
                  <a:srgbClr val="C0504D">
                    <a:lumMod val="50000"/>
                  </a:srgbClr>
                </a:solidFill>
                <a:cs typeface="Arial" charset="0"/>
              </a:rPr>
              <a:t>, </a:t>
            </a:r>
            <a:r>
              <a:rPr lang="ru-RU" sz="2400" b="1" dirty="0" err="1">
                <a:solidFill>
                  <a:srgbClr val="C0504D">
                    <a:lumMod val="50000"/>
                  </a:srgbClr>
                </a:solidFill>
                <a:cs typeface="Arial" charset="0"/>
              </a:rPr>
              <a:t>серед</a:t>
            </a:r>
            <a:r>
              <a:rPr lang="ru-RU" sz="2400" b="1" dirty="0">
                <a:solidFill>
                  <a:srgbClr val="C0504D">
                    <a:lumMod val="50000"/>
                  </a:srgbClr>
                </a:solidFill>
                <a:cs typeface="Arial" charset="0"/>
              </a:rPr>
              <a:t> </a:t>
            </a:r>
            <a:r>
              <a:rPr lang="ru-RU" sz="2400" b="1" dirty="0" err="1">
                <a:solidFill>
                  <a:srgbClr val="C0504D">
                    <a:lumMod val="50000"/>
                  </a:srgbClr>
                </a:solidFill>
                <a:cs typeface="Arial" charset="0"/>
              </a:rPr>
              <a:t>яких</a:t>
            </a:r>
            <a:r>
              <a:rPr lang="ru-RU" sz="2400" b="1" dirty="0">
                <a:solidFill>
                  <a:srgbClr val="C0504D">
                    <a:lumMod val="50000"/>
                  </a:srgbClr>
                </a:solidFill>
                <a:cs typeface="Arial" charset="0"/>
              </a:rPr>
              <a:t>: </a:t>
            </a:r>
          </a:p>
          <a:p>
            <a:pPr lvl="1" fontAlgn="base">
              <a:spcBef>
                <a:spcPct val="0"/>
              </a:spcBef>
              <a:spcAft>
                <a:spcPct val="0"/>
              </a:spcAft>
              <a:buFont typeface="Arial" charset="0"/>
              <a:buChar char="•"/>
              <a:defRPr/>
            </a:pPr>
            <a:r>
              <a:rPr lang="ru-RU" sz="2400" b="1" dirty="0">
                <a:solidFill>
                  <a:srgbClr val="C0504D">
                    <a:lumMod val="50000"/>
                  </a:srgbClr>
                </a:solidFill>
                <a:cs typeface="Arial" charset="0"/>
              </a:rPr>
              <a:t> «</a:t>
            </a:r>
            <a:r>
              <a:rPr lang="ru-RU" sz="2400" b="1" dirty="0" err="1">
                <a:solidFill>
                  <a:srgbClr val="C0504D">
                    <a:lumMod val="50000"/>
                  </a:srgbClr>
                </a:solidFill>
                <a:cs typeface="Arial" charset="0"/>
              </a:rPr>
              <a:t>Прощальна</a:t>
            </a:r>
            <a:r>
              <a:rPr lang="ru-RU" sz="2400" b="1" dirty="0">
                <a:solidFill>
                  <a:srgbClr val="C0504D">
                    <a:lumMod val="50000"/>
                  </a:srgbClr>
                </a:solidFill>
                <a:cs typeface="Arial" charset="0"/>
              </a:rPr>
              <a:t> </a:t>
            </a:r>
            <a:r>
              <a:rPr lang="ru-RU" sz="2400" b="1" dirty="0" err="1">
                <a:solidFill>
                  <a:srgbClr val="C0504D">
                    <a:lumMod val="50000"/>
                  </a:srgbClr>
                </a:solidFill>
                <a:cs typeface="Arial" charset="0"/>
              </a:rPr>
              <a:t>симфонія</a:t>
            </a:r>
            <a:r>
              <a:rPr lang="ru-RU" sz="2400" b="1" dirty="0">
                <a:solidFill>
                  <a:srgbClr val="C0504D">
                    <a:lumMod val="50000"/>
                  </a:srgbClr>
                </a:solidFill>
                <a:cs typeface="Arial" charset="0"/>
              </a:rPr>
              <a:t>»</a:t>
            </a:r>
            <a:r>
              <a:rPr lang="uk-UA" sz="2400" b="1" dirty="0">
                <a:solidFill>
                  <a:srgbClr val="C0504D">
                    <a:lumMod val="50000"/>
                  </a:srgbClr>
                </a:solidFill>
                <a:cs typeface="Arial" charset="0"/>
              </a:rPr>
              <a:t>;</a:t>
            </a:r>
            <a:endParaRPr lang="ru-RU" sz="2400" b="1" dirty="0">
              <a:solidFill>
                <a:srgbClr val="C0504D">
                  <a:lumMod val="50000"/>
                </a:srgbClr>
              </a:solidFill>
              <a:cs typeface="Arial" charset="0"/>
            </a:endParaRPr>
          </a:p>
          <a:p>
            <a:pPr lvl="1" fontAlgn="base">
              <a:spcBef>
                <a:spcPct val="0"/>
              </a:spcBef>
              <a:spcAft>
                <a:spcPct val="0"/>
              </a:spcAft>
              <a:buFont typeface="Arial" charset="0"/>
              <a:buChar char="•"/>
              <a:defRPr/>
            </a:pPr>
            <a:r>
              <a:rPr lang="ru-RU" sz="2400" b="1" dirty="0">
                <a:solidFill>
                  <a:srgbClr val="C0504D">
                    <a:lumMod val="50000"/>
                  </a:srgbClr>
                </a:solidFill>
                <a:cs typeface="Arial" charset="0"/>
              </a:rPr>
              <a:t> </a:t>
            </a:r>
            <a:r>
              <a:rPr lang="ru-RU" sz="2400" b="1" dirty="0" err="1">
                <a:solidFill>
                  <a:srgbClr val="C0504D">
                    <a:lumMod val="50000"/>
                  </a:srgbClr>
                </a:solidFill>
                <a:cs typeface="Arial" charset="0"/>
              </a:rPr>
              <a:t>Лондонські</a:t>
            </a:r>
            <a:r>
              <a:rPr lang="ru-RU" sz="2400" b="1" dirty="0">
                <a:solidFill>
                  <a:srgbClr val="C0504D">
                    <a:lumMod val="50000"/>
                  </a:srgbClr>
                </a:solidFill>
                <a:cs typeface="Arial" charset="0"/>
              </a:rPr>
              <a:t> </a:t>
            </a:r>
            <a:r>
              <a:rPr lang="ru-RU" sz="2400" b="1" dirty="0" err="1">
                <a:solidFill>
                  <a:srgbClr val="C0504D">
                    <a:lumMod val="50000"/>
                  </a:srgbClr>
                </a:solidFill>
                <a:cs typeface="Arial" charset="0"/>
              </a:rPr>
              <a:t>симфонії</a:t>
            </a:r>
            <a:r>
              <a:rPr lang="ru-RU" sz="2400" b="1" dirty="0">
                <a:solidFill>
                  <a:srgbClr val="C0504D">
                    <a:lumMod val="50000"/>
                  </a:srgbClr>
                </a:solidFill>
                <a:cs typeface="Arial" charset="0"/>
              </a:rPr>
              <a:t> ;</a:t>
            </a:r>
          </a:p>
          <a:p>
            <a:pPr lvl="1" fontAlgn="base">
              <a:spcBef>
                <a:spcPct val="0"/>
              </a:spcBef>
              <a:spcAft>
                <a:spcPct val="0"/>
              </a:spcAft>
              <a:buFont typeface="Arial" charset="0"/>
              <a:buChar char="•"/>
              <a:defRPr/>
            </a:pPr>
            <a:r>
              <a:rPr lang="ru-RU" sz="2400" b="1" dirty="0">
                <a:solidFill>
                  <a:srgbClr val="C0504D">
                    <a:lumMod val="50000"/>
                  </a:srgbClr>
                </a:solidFill>
                <a:cs typeface="Arial" charset="0"/>
              </a:rPr>
              <a:t> </a:t>
            </a:r>
            <a:r>
              <a:rPr lang="ru-RU" sz="2400" b="1" dirty="0" err="1">
                <a:solidFill>
                  <a:srgbClr val="C0504D">
                    <a:lumMod val="50000"/>
                  </a:srgbClr>
                </a:solidFill>
                <a:cs typeface="Arial" charset="0"/>
              </a:rPr>
              <a:t>Паризькі</a:t>
            </a:r>
            <a:r>
              <a:rPr lang="ru-RU" sz="2400" b="1" dirty="0">
                <a:solidFill>
                  <a:srgbClr val="C0504D">
                    <a:lumMod val="50000"/>
                  </a:srgbClr>
                </a:solidFill>
                <a:cs typeface="Arial" charset="0"/>
              </a:rPr>
              <a:t> </a:t>
            </a:r>
            <a:r>
              <a:rPr lang="ru-RU" sz="2400" b="1" dirty="0" err="1">
                <a:solidFill>
                  <a:srgbClr val="C0504D">
                    <a:lumMod val="50000"/>
                  </a:srgbClr>
                </a:solidFill>
                <a:cs typeface="Arial" charset="0"/>
              </a:rPr>
              <a:t>симфонії</a:t>
            </a:r>
            <a:r>
              <a:rPr lang="ru-RU" sz="2400" b="1" dirty="0">
                <a:solidFill>
                  <a:srgbClr val="C0504D">
                    <a:lumMod val="50000"/>
                  </a:srgbClr>
                </a:solidFill>
                <a:cs typeface="Arial" charset="0"/>
              </a:rPr>
              <a:t>;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Font typeface="Arial" charset="0"/>
              <a:buChar char="•"/>
              <a:defRPr/>
            </a:pPr>
            <a:r>
              <a:rPr lang="ru-RU" sz="2400" b="1" dirty="0">
                <a:solidFill>
                  <a:srgbClr val="C0504D">
                    <a:lumMod val="50000"/>
                  </a:srgbClr>
                </a:solidFill>
                <a:cs typeface="Arial" charset="0"/>
              </a:rPr>
              <a:t> </a:t>
            </a:r>
            <a:r>
              <a:rPr lang="ru-RU" sz="2400" b="1" dirty="0" err="1">
                <a:solidFill>
                  <a:srgbClr val="C0504D">
                    <a:lumMod val="50000"/>
                  </a:srgbClr>
                </a:solidFill>
                <a:cs typeface="Arial" charset="0"/>
              </a:rPr>
              <a:t>концерти</a:t>
            </a:r>
            <a:r>
              <a:rPr lang="ru-RU" sz="2400" b="1" dirty="0">
                <a:solidFill>
                  <a:srgbClr val="C0504D">
                    <a:lumMod val="50000"/>
                  </a:srgbClr>
                </a:solidFill>
                <a:cs typeface="Arial" charset="0"/>
              </a:rPr>
              <a:t> для </a:t>
            </a:r>
            <a:r>
              <a:rPr lang="ru-RU" sz="2400" b="1" dirty="0" err="1">
                <a:solidFill>
                  <a:srgbClr val="C0504D">
                    <a:lumMod val="50000"/>
                  </a:srgbClr>
                </a:solidFill>
                <a:cs typeface="Arial" charset="0"/>
              </a:rPr>
              <a:t>фортепіано</a:t>
            </a:r>
            <a:r>
              <a:rPr lang="ru-RU" sz="2400" b="1" dirty="0">
                <a:solidFill>
                  <a:srgbClr val="C0504D">
                    <a:lumMod val="50000"/>
                  </a:srgbClr>
                </a:solidFill>
                <a:cs typeface="Arial" charset="0"/>
              </a:rPr>
              <a:t>, скрипки, </a:t>
            </a:r>
            <a:r>
              <a:rPr lang="ru-RU" sz="2400" b="1" dirty="0" err="1">
                <a:solidFill>
                  <a:srgbClr val="C0504D">
                    <a:lumMod val="50000"/>
                  </a:srgbClr>
                </a:solidFill>
                <a:cs typeface="Arial" charset="0"/>
              </a:rPr>
              <a:t>віолончелі</a:t>
            </a:r>
            <a:r>
              <a:rPr lang="ru-RU" sz="2400" b="1" dirty="0">
                <a:solidFill>
                  <a:srgbClr val="C0504D">
                    <a:lumMod val="50000"/>
                  </a:srgbClr>
                </a:solidFill>
                <a:cs typeface="Arial" charset="0"/>
              </a:rPr>
              <a:t> та </a:t>
            </a:r>
            <a:r>
              <a:rPr lang="ru-RU" sz="2400" b="1" dirty="0" err="1">
                <a:solidFill>
                  <a:srgbClr val="C0504D">
                    <a:lumMod val="50000"/>
                  </a:srgbClr>
                </a:solidFill>
                <a:cs typeface="Arial" charset="0"/>
              </a:rPr>
              <a:t>інших</a:t>
            </a:r>
            <a:r>
              <a:rPr lang="ru-RU" sz="2400" b="1" dirty="0">
                <a:solidFill>
                  <a:srgbClr val="C0504D">
                    <a:lumMod val="50000"/>
                  </a:srgbClr>
                </a:solidFill>
                <a:cs typeface="Arial" charset="0"/>
              </a:rPr>
              <a:t> </a:t>
            </a:r>
            <a:r>
              <a:rPr lang="ru-RU" sz="2400" b="1" dirty="0" err="1">
                <a:solidFill>
                  <a:srgbClr val="C0504D">
                    <a:lumMod val="50000"/>
                  </a:srgbClr>
                </a:solidFill>
                <a:cs typeface="Arial" charset="0"/>
              </a:rPr>
              <a:t>інструментів</a:t>
            </a:r>
            <a:r>
              <a:rPr lang="ru-RU" sz="2400" b="1" dirty="0">
                <a:solidFill>
                  <a:srgbClr val="C0504D">
                    <a:lumMod val="50000"/>
                  </a:srgbClr>
                </a:solidFill>
                <a:cs typeface="Arial" charset="0"/>
              </a:rPr>
              <a:t>;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Font typeface="Arial" charset="0"/>
              <a:buChar char="•"/>
              <a:defRPr/>
            </a:pPr>
            <a:r>
              <a:rPr lang="ru-RU" sz="2400" b="1" dirty="0">
                <a:solidFill>
                  <a:srgbClr val="C0504D">
                    <a:lumMod val="50000"/>
                  </a:srgbClr>
                </a:solidFill>
                <a:cs typeface="Arial" charset="0"/>
              </a:rPr>
              <a:t> 52 </a:t>
            </a:r>
            <a:r>
              <a:rPr lang="ru-RU" sz="2400" b="1" dirty="0" err="1">
                <a:solidFill>
                  <a:srgbClr val="C0504D">
                    <a:lumMod val="50000"/>
                  </a:srgbClr>
                </a:solidFill>
                <a:cs typeface="Arial" charset="0"/>
              </a:rPr>
              <a:t>фортепіанні</a:t>
            </a:r>
            <a:r>
              <a:rPr lang="ru-RU" sz="2400" b="1" dirty="0">
                <a:solidFill>
                  <a:srgbClr val="C0504D">
                    <a:lumMod val="50000"/>
                  </a:srgbClr>
                </a:solidFill>
                <a:cs typeface="Arial" charset="0"/>
              </a:rPr>
              <a:t> </a:t>
            </a:r>
            <a:r>
              <a:rPr lang="ru-RU" sz="2400" b="1" dirty="0" err="1">
                <a:solidFill>
                  <a:srgbClr val="C0504D">
                    <a:lumMod val="50000"/>
                  </a:srgbClr>
                </a:solidFill>
                <a:cs typeface="Arial" charset="0"/>
              </a:rPr>
              <a:t>сонати</a:t>
            </a:r>
            <a:r>
              <a:rPr lang="ru-RU" sz="2400" b="1" dirty="0">
                <a:solidFill>
                  <a:srgbClr val="C0504D">
                    <a:lumMod val="50000"/>
                  </a:srgbClr>
                </a:solidFill>
                <a:cs typeface="Arial" charset="0"/>
              </a:rPr>
              <a:t>;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Font typeface="Arial" charset="0"/>
              <a:buChar char="•"/>
              <a:defRPr/>
            </a:pPr>
            <a:r>
              <a:rPr lang="ru-RU" sz="2400" b="1" dirty="0">
                <a:solidFill>
                  <a:srgbClr val="C0504D">
                    <a:lumMod val="50000"/>
                  </a:srgbClr>
                </a:solidFill>
                <a:cs typeface="Arial" charset="0"/>
              </a:rPr>
              <a:t> камерна </a:t>
            </a:r>
            <a:r>
              <a:rPr lang="ru-RU" sz="2400" b="1" dirty="0" err="1">
                <a:solidFill>
                  <a:srgbClr val="C0504D">
                    <a:lumMod val="50000"/>
                  </a:srgbClr>
                </a:solidFill>
                <a:cs typeface="Arial" charset="0"/>
              </a:rPr>
              <a:t>музика</a:t>
            </a:r>
            <a:r>
              <a:rPr lang="ru-RU" sz="2400" b="1" dirty="0">
                <a:solidFill>
                  <a:srgbClr val="C0504D">
                    <a:lumMod val="50000"/>
                  </a:srgbClr>
                </a:solidFill>
                <a:cs typeface="Arial" charset="0"/>
              </a:rPr>
              <a:t>.</a:t>
            </a:r>
          </a:p>
        </p:txBody>
      </p:sp>
      <p:pic>
        <p:nvPicPr>
          <p:cNvPr id="7174" name="Рисунок 10" descr="445px-Stamp_of_USSR_2311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2250" y="3143250"/>
            <a:ext cx="2384425" cy="3214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353636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100">
        <p14:switch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5072063" y="5786438"/>
            <a:ext cx="3857625" cy="857250"/>
          </a:xfrm>
        </p:spPr>
        <p:txBody>
          <a:bodyPr rtlCol="0">
            <a:normAutofit fontScale="62500" lnSpcReduction="200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Пульт органа, на </a:t>
            </a:r>
            <a:r>
              <a:rPr lang="ru-RU" b="1" dirty="0" err="1" smtClean="0">
                <a:solidFill>
                  <a:schemeClr val="accent2">
                    <a:lumMod val="50000"/>
                  </a:schemeClr>
                </a:solidFill>
              </a:rPr>
              <a:t>якому</a:t>
            </a: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 Гайдн </a:t>
            </a:r>
            <a:r>
              <a:rPr lang="ru-RU" b="1" dirty="0" err="1" smtClean="0">
                <a:solidFill>
                  <a:schemeClr val="accent2">
                    <a:lumMod val="50000"/>
                  </a:schemeClr>
                </a:solidFill>
              </a:rPr>
              <a:t>грав</a:t>
            </a: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 у </a:t>
            </a:r>
            <a:r>
              <a:rPr lang="ru-RU" b="1" dirty="0" err="1" smtClean="0">
                <a:solidFill>
                  <a:schemeClr val="accent2">
                    <a:lumMod val="50000"/>
                  </a:schemeClr>
                </a:solidFill>
              </a:rPr>
              <a:t>церкві</a:t>
            </a: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b="1" dirty="0" err="1" smtClean="0">
                <a:solidFill>
                  <a:schemeClr val="accent2">
                    <a:lumMod val="50000"/>
                  </a:schemeClr>
                </a:solidFill>
              </a:rPr>
              <a:t>Милосердних</a:t>
            </a: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b="1" dirty="0" err="1" smtClean="0">
                <a:solidFill>
                  <a:schemeClr val="accent2">
                    <a:lumMod val="50000"/>
                  </a:schemeClr>
                </a:solidFill>
              </a:rPr>
              <a:t>братів</a:t>
            </a:r>
            <a:endParaRPr lang="ru-RU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8195" name="Рисунок 5" descr="0_17a04_d7799a38_XL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7750" y="357188"/>
            <a:ext cx="3965575" cy="5286375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Рисунок 7" descr="gaydn.7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78" r="9904" b="5063"/>
          <a:stretch>
            <a:fillRect/>
          </a:stretch>
        </p:blipFill>
        <p:spPr bwMode="auto">
          <a:xfrm>
            <a:off x="285750" y="357188"/>
            <a:ext cx="4214813" cy="5357812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197" name="Подзаголовок 4"/>
          <p:cNvSpPr txBox="1">
            <a:spLocks/>
          </p:cNvSpPr>
          <p:nvPr/>
        </p:nvSpPr>
        <p:spPr bwMode="auto">
          <a:xfrm>
            <a:off x="500063" y="5786438"/>
            <a:ext cx="3857625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 fontAlgn="base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/>
            </a:pPr>
            <a:r>
              <a:rPr lang="ru-RU" sz="2400" b="1" dirty="0" err="1">
                <a:solidFill>
                  <a:srgbClr val="C0504D">
                    <a:lumMod val="50000"/>
                  </a:srgbClr>
                </a:solidFill>
                <a:cs typeface="Arial" charset="0"/>
              </a:rPr>
              <a:t>Інструмент</a:t>
            </a:r>
            <a:r>
              <a:rPr lang="ru-RU" sz="2400" b="1" dirty="0">
                <a:solidFill>
                  <a:srgbClr val="C0504D">
                    <a:lumMod val="50000"/>
                  </a:srgbClr>
                </a:solidFill>
                <a:cs typeface="Arial" charset="0"/>
              </a:rPr>
              <a:t> у </a:t>
            </a:r>
            <a:r>
              <a:rPr lang="ru-RU" sz="2400" b="1" dirty="0" err="1">
                <a:solidFill>
                  <a:srgbClr val="C0504D">
                    <a:lumMod val="50000"/>
                  </a:srgbClr>
                </a:solidFill>
                <a:cs typeface="Arial" charset="0"/>
              </a:rPr>
              <a:t>музеї</a:t>
            </a:r>
            <a:r>
              <a:rPr lang="ru-RU" sz="2400" b="1" dirty="0">
                <a:solidFill>
                  <a:srgbClr val="C0504D">
                    <a:lumMod val="50000"/>
                  </a:srgbClr>
                </a:solidFill>
                <a:cs typeface="Arial" charset="0"/>
              </a:rPr>
              <a:t> Гайдна</a:t>
            </a:r>
            <a:endParaRPr lang="ru-RU" sz="2400" dirty="0">
              <a:solidFill>
                <a:srgbClr val="C0504D">
                  <a:lumMod val="50000"/>
                </a:srgbClr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48348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100">
        <p14:switch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Подзаголовок 2"/>
          <p:cNvSpPr>
            <a:spLocks noGrp="1"/>
          </p:cNvSpPr>
          <p:nvPr>
            <p:ph type="subTitle" sz="quarter" idx="1"/>
          </p:nvPr>
        </p:nvSpPr>
        <p:spPr>
          <a:xfrm>
            <a:off x="2857500" y="0"/>
            <a:ext cx="4000500" cy="642938"/>
          </a:xfrm>
        </p:spPr>
        <p:txBody>
          <a:bodyPr/>
          <a:lstStyle/>
          <a:p>
            <a:pPr eaLnBrk="1" hangingPunct="1"/>
            <a:r>
              <a:rPr lang="ru-RU" b="1" smtClean="0">
                <a:solidFill>
                  <a:srgbClr val="C00000"/>
                </a:solidFill>
              </a:rPr>
              <a:t>Франц Йозеф Гайдн</a:t>
            </a:r>
          </a:p>
          <a:p>
            <a:pPr eaLnBrk="1" hangingPunct="1"/>
            <a:endParaRPr lang="uk-UA" sz="2800" smtClean="0">
              <a:solidFill>
                <a:schemeClr val="tx1"/>
              </a:solidFill>
            </a:endParaRPr>
          </a:p>
          <a:p>
            <a:pPr algn="just" eaLnBrk="1" hangingPunct="1"/>
            <a:endParaRPr lang="ru-RU" sz="2800" b="1" smtClean="0">
              <a:solidFill>
                <a:schemeClr val="tx1"/>
              </a:solidFill>
            </a:endParaRPr>
          </a:p>
        </p:txBody>
      </p:sp>
      <p:pic>
        <p:nvPicPr>
          <p:cNvPr id="9219" name="Содержимое 3" descr="wedding20ceremony20music20sheet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6719"/>
          <a:stretch>
            <a:fillRect/>
          </a:stretch>
        </p:blipFill>
        <p:spPr bwMode="auto">
          <a:xfrm>
            <a:off x="0" y="0"/>
            <a:ext cx="121443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20" name="Прямоугольник 7"/>
          <p:cNvSpPr>
            <a:spLocks noChangeArrowheads="1"/>
          </p:cNvSpPr>
          <p:nvPr/>
        </p:nvSpPr>
        <p:spPr bwMode="auto">
          <a:xfrm>
            <a:off x="2714625" y="571500"/>
            <a:ext cx="4643438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lvl="1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400" b="1" dirty="0">
                <a:solidFill>
                  <a:srgbClr val="C0504D">
                    <a:lumMod val="50000"/>
                  </a:srgbClr>
                </a:solidFill>
                <a:cs typeface="Arial" charset="0"/>
              </a:rPr>
              <a:t>12 </a:t>
            </a:r>
            <a:r>
              <a:rPr lang="ru-RU" sz="2400" b="1" dirty="0" err="1">
                <a:solidFill>
                  <a:srgbClr val="C0504D">
                    <a:lumMod val="50000"/>
                  </a:srgbClr>
                </a:solidFill>
                <a:cs typeface="Arial" charset="0"/>
              </a:rPr>
              <a:t>Лондонських</a:t>
            </a:r>
            <a:r>
              <a:rPr lang="ru-RU" sz="2400" b="1" dirty="0">
                <a:solidFill>
                  <a:srgbClr val="C0504D">
                    <a:lumMod val="50000"/>
                  </a:srgbClr>
                </a:solidFill>
                <a:cs typeface="Arial" charset="0"/>
              </a:rPr>
              <a:t> </a:t>
            </a:r>
            <a:r>
              <a:rPr lang="ru-RU" sz="2400" b="1" dirty="0" err="1">
                <a:solidFill>
                  <a:srgbClr val="C0504D">
                    <a:lumMod val="50000"/>
                  </a:srgbClr>
                </a:solidFill>
                <a:cs typeface="Arial" charset="0"/>
              </a:rPr>
              <a:t>симфоній</a:t>
            </a:r>
            <a:endParaRPr lang="ru-RU" sz="2400" b="1" dirty="0">
              <a:solidFill>
                <a:srgbClr val="C0504D">
                  <a:lumMod val="50000"/>
                </a:srgbClr>
              </a:solidFill>
              <a:cs typeface="Arial" charset="0"/>
            </a:endParaRPr>
          </a:p>
        </p:txBody>
      </p:sp>
      <p:pic>
        <p:nvPicPr>
          <p:cNvPr id="9221" name="Рисунок 8" descr="gaydn213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0313" y="2928938"/>
            <a:ext cx="4813300" cy="3786187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222" name="Прямоугольник 9"/>
          <p:cNvSpPr>
            <a:spLocks noChangeArrowheads="1"/>
          </p:cNvSpPr>
          <p:nvPr/>
        </p:nvSpPr>
        <p:spPr bwMode="auto">
          <a:xfrm>
            <a:off x="1428750" y="1000125"/>
            <a:ext cx="7358063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b="1" dirty="0">
                <a:solidFill>
                  <a:srgbClr val="C0504D">
                    <a:lumMod val="50000"/>
                  </a:srgbClr>
                </a:solidFill>
                <a:cs typeface="Arial" charset="0"/>
              </a:rPr>
              <a:t>За </a:t>
            </a:r>
            <a:r>
              <a:rPr lang="uk-UA" b="1" dirty="0" err="1">
                <a:solidFill>
                  <a:srgbClr val="C0504D">
                    <a:lumMod val="50000"/>
                  </a:srgbClr>
                </a:solidFill>
                <a:cs typeface="Arial" charset="0"/>
              </a:rPr>
              <a:t>вийнятком</a:t>
            </a:r>
            <a:r>
              <a:rPr lang="uk-UA" b="1" dirty="0">
                <a:solidFill>
                  <a:srgbClr val="C0504D">
                    <a:lumMod val="50000"/>
                  </a:srgbClr>
                </a:solidFill>
                <a:cs typeface="Arial" charset="0"/>
              </a:rPr>
              <a:t> однієї (до-мінорної) всі Лондонські симфонії </a:t>
            </a:r>
            <a:r>
              <a:rPr lang="uk-UA" b="1" dirty="0" err="1">
                <a:solidFill>
                  <a:srgbClr val="C0504D">
                    <a:lumMod val="50000"/>
                  </a:srgbClr>
                </a:solidFill>
                <a:cs typeface="Arial" charset="0"/>
              </a:rPr>
              <a:t>Гайдна</a:t>
            </a:r>
            <a:r>
              <a:rPr lang="uk-UA" b="1" dirty="0">
                <a:solidFill>
                  <a:srgbClr val="C0504D">
                    <a:lumMod val="50000"/>
                  </a:srgbClr>
                </a:solidFill>
                <a:cs typeface="Arial" charset="0"/>
              </a:rPr>
              <a:t> написані в мажорних тональностях.</a:t>
            </a:r>
          </a:p>
        </p:txBody>
      </p:sp>
      <p:sp>
        <p:nvSpPr>
          <p:cNvPr id="9223" name="Прямоугольник 11"/>
          <p:cNvSpPr>
            <a:spLocks noChangeArrowheads="1"/>
          </p:cNvSpPr>
          <p:nvPr/>
        </p:nvSpPr>
        <p:spPr bwMode="auto">
          <a:xfrm>
            <a:off x="1428750" y="1643063"/>
            <a:ext cx="7500938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b="1" dirty="0">
                <a:solidFill>
                  <a:srgbClr val="C0504D">
                    <a:lumMod val="50000"/>
                  </a:srgbClr>
                </a:solidFill>
                <a:cs typeface="Arial" charset="0"/>
              </a:rPr>
              <a:t>Особливості – ідейна зрілість і технічна бездоганність; життєвість </a:t>
            </a:r>
            <a:br>
              <a:rPr lang="uk-UA" b="1" dirty="0">
                <a:solidFill>
                  <a:srgbClr val="C0504D">
                    <a:lumMod val="50000"/>
                  </a:srgbClr>
                </a:solidFill>
                <a:cs typeface="Arial" charset="0"/>
              </a:rPr>
            </a:br>
            <a:r>
              <a:rPr lang="uk-UA" b="1" dirty="0">
                <a:solidFill>
                  <a:srgbClr val="C0504D">
                    <a:lumMod val="50000"/>
                  </a:srgbClr>
                </a:solidFill>
                <a:cs typeface="Arial" charset="0"/>
              </a:rPr>
              <a:t>і яскравість музичної мови,  спирання на народно-побутову тематику, виняткова мелодико-ритмічна винахідливість, віртуозне володіння оркестром. </a:t>
            </a:r>
          </a:p>
        </p:txBody>
      </p:sp>
    </p:spTree>
    <p:extLst>
      <p:ext uri="{BB962C8B-B14F-4D97-AF65-F5344CB8AC3E}">
        <p14:creationId xmlns:p14="http://schemas.microsoft.com/office/powerpoint/2010/main" val="18717956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100">
        <p14:switch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Подзаголовок 2"/>
          <p:cNvSpPr>
            <a:spLocks noGrp="1"/>
          </p:cNvSpPr>
          <p:nvPr>
            <p:ph type="subTitle" sz="quarter" idx="1"/>
          </p:nvPr>
        </p:nvSpPr>
        <p:spPr>
          <a:xfrm>
            <a:off x="1285875" y="571500"/>
            <a:ext cx="4000500" cy="2214563"/>
          </a:xfrm>
        </p:spPr>
        <p:txBody>
          <a:bodyPr/>
          <a:lstStyle/>
          <a:p>
            <a:pPr eaLnBrk="1" hangingPunct="1"/>
            <a:r>
              <a:rPr lang="ru-RU" b="1" smtClean="0">
                <a:solidFill>
                  <a:srgbClr val="C00000"/>
                </a:solidFill>
              </a:rPr>
              <a:t>Йоганн Хризостом Вольфганг Готліб (Амадей) Моцарт</a:t>
            </a:r>
          </a:p>
          <a:p>
            <a:pPr eaLnBrk="1" hangingPunct="1"/>
            <a:r>
              <a:rPr lang="ru-RU" sz="2800" smtClean="0">
                <a:solidFill>
                  <a:srgbClr val="C00000"/>
                </a:solidFill>
              </a:rPr>
              <a:t>(1756–1791)</a:t>
            </a:r>
          </a:p>
          <a:p>
            <a:pPr eaLnBrk="1" hangingPunct="1"/>
            <a:endParaRPr lang="uk-UA" sz="2800" smtClean="0">
              <a:solidFill>
                <a:schemeClr val="tx1"/>
              </a:solidFill>
            </a:endParaRPr>
          </a:p>
          <a:p>
            <a:pPr algn="just" eaLnBrk="1" hangingPunct="1"/>
            <a:endParaRPr lang="ru-RU" sz="2800" b="1" smtClean="0">
              <a:solidFill>
                <a:schemeClr val="tx1"/>
              </a:solidFill>
            </a:endParaRPr>
          </a:p>
        </p:txBody>
      </p:sp>
      <p:pic>
        <p:nvPicPr>
          <p:cNvPr id="10243" name="Содержимое 3" descr="wedding20ceremony20music20sheet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6719"/>
          <a:stretch>
            <a:fillRect/>
          </a:stretch>
        </p:blipFill>
        <p:spPr bwMode="auto">
          <a:xfrm>
            <a:off x="0" y="0"/>
            <a:ext cx="121443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4" name="Рисунок 5" descr="гайден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9425" y="785813"/>
            <a:ext cx="3381375" cy="4786312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245" name="Прямоугольник 9"/>
          <p:cNvSpPr>
            <a:spLocks noChangeArrowheads="1"/>
          </p:cNvSpPr>
          <p:nvPr/>
        </p:nvSpPr>
        <p:spPr bwMode="auto">
          <a:xfrm>
            <a:off x="1214438" y="3000375"/>
            <a:ext cx="4429125" cy="181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800" b="1" i="1" dirty="0">
                <a:solidFill>
                  <a:srgbClr val="C0504D">
                    <a:lumMod val="50000"/>
                  </a:srgbClr>
                </a:solidFill>
                <a:cs typeface="Arial" charset="0"/>
              </a:rPr>
              <a:t>«</a:t>
            </a:r>
            <a:r>
              <a:rPr lang="ru-RU" sz="2800" b="1" i="1" dirty="0" err="1">
                <a:solidFill>
                  <a:srgbClr val="C0504D">
                    <a:lumMod val="50000"/>
                  </a:srgbClr>
                </a:solidFill>
                <a:cs typeface="Arial" charset="0"/>
              </a:rPr>
              <a:t>Вічне</a:t>
            </a:r>
            <a:r>
              <a:rPr lang="ru-RU" sz="2800" b="1" i="1" dirty="0">
                <a:solidFill>
                  <a:srgbClr val="C0504D">
                    <a:lumMod val="50000"/>
                  </a:srgbClr>
                </a:solidFill>
                <a:cs typeface="Arial" charset="0"/>
              </a:rPr>
              <a:t> </a:t>
            </a:r>
            <a:r>
              <a:rPr lang="ru-RU" sz="2800" b="1" i="1" dirty="0" err="1">
                <a:solidFill>
                  <a:srgbClr val="C0504D">
                    <a:lumMod val="50000"/>
                  </a:srgbClr>
                </a:solidFill>
                <a:cs typeface="Arial" charset="0"/>
              </a:rPr>
              <a:t>сонячне</a:t>
            </a:r>
            <a:r>
              <a:rPr lang="ru-RU" sz="2800" b="1" i="1" dirty="0">
                <a:solidFill>
                  <a:srgbClr val="C0504D">
                    <a:lumMod val="50000"/>
                  </a:srgbClr>
                </a:solidFill>
                <a:cs typeface="Arial" charset="0"/>
              </a:rPr>
              <a:t> </a:t>
            </a:r>
            <a:r>
              <a:rPr lang="ru-RU" sz="2800" b="1" i="1" dirty="0" err="1">
                <a:solidFill>
                  <a:srgbClr val="C0504D">
                    <a:lumMod val="50000"/>
                  </a:srgbClr>
                </a:solidFill>
                <a:cs typeface="Arial" charset="0"/>
              </a:rPr>
              <a:t>світло</a:t>
            </a:r>
            <a:r>
              <a:rPr lang="ru-RU" sz="2800" b="1" i="1" dirty="0">
                <a:solidFill>
                  <a:srgbClr val="C0504D">
                    <a:lumMod val="50000"/>
                  </a:srgbClr>
                </a:solidFill>
                <a:cs typeface="Arial" charset="0"/>
              </a:rPr>
              <a:t> </a:t>
            </a:r>
            <a:br>
              <a:rPr lang="ru-RU" sz="2800" b="1" i="1" dirty="0">
                <a:solidFill>
                  <a:srgbClr val="C0504D">
                    <a:lumMod val="50000"/>
                  </a:srgbClr>
                </a:solidFill>
                <a:cs typeface="Arial" charset="0"/>
              </a:rPr>
            </a:br>
            <a:r>
              <a:rPr lang="ru-RU" sz="2800" b="1" i="1" dirty="0">
                <a:solidFill>
                  <a:srgbClr val="C0504D">
                    <a:lumMod val="50000"/>
                  </a:srgbClr>
                </a:solidFill>
                <a:cs typeface="Arial" charset="0"/>
              </a:rPr>
              <a:t>в </a:t>
            </a:r>
            <a:r>
              <a:rPr lang="ru-RU" sz="2800" b="1" i="1" dirty="0" err="1">
                <a:solidFill>
                  <a:srgbClr val="C0504D">
                    <a:lumMod val="50000"/>
                  </a:srgbClr>
                </a:solidFill>
                <a:cs typeface="Arial" charset="0"/>
              </a:rPr>
              <a:t>музиці</a:t>
            </a:r>
            <a:r>
              <a:rPr lang="ru-RU" sz="2800" b="1" i="1" dirty="0">
                <a:solidFill>
                  <a:srgbClr val="C0504D">
                    <a:lumMod val="50000"/>
                  </a:srgbClr>
                </a:solidFill>
                <a:cs typeface="Arial" charset="0"/>
              </a:rPr>
              <a:t>, </a:t>
            </a:r>
            <a:r>
              <a:rPr lang="ru-RU" sz="2800" b="1" i="1" dirty="0" err="1">
                <a:solidFill>
                  <a:srgbClr val="C0504D">
                    <a:lumMod val="50000"/>
                  </a:srgbClr>
                </a:solidFill>
                <a:cs typeface="Arial" charset="0"/>
              </a:rPr>
              <a:t>ім’я</a:t>
            </a:r>
            <a:r>
              <a:rPr lang="ru-RU" sz="2800" b="1" i="1" dirty="0">
                <a:solidFill>
                  <a:srgbClr val="C0504D">
                    <a:lumMod val="50000"/>
                  </a:srgbClr>
                </a:solidFill>
                <a:cs typeface="Arial" charset="0"/>
              </a:rPr>
              <a:t> </a:t>
            </a:r>
            <a:r>
              <a:rPr lang="ru-RU" sz="2800" b="1" i="1" dirty="0" err="1">
                <a:solidFill>
                  <a:srgbClr val="C0504D">
                    <a:lumMod val="50000"/>
                  </a:srgbClr>
                </a:solidFill>
                <a:cs typeface="Arial" charset="0"/>
              </a:rPr>
              <a:t>тобі</a:t>
            </a:r>
            <a:r>
              <a:rPr lang="ru-RU" sz="2800" b="1" i="1" dirty="0">
                <a:solidFill>
                  <a:srgbClr val="C0504D">
                    <a:lumMod val="50000"/>
                  </a:srgbClr>
                </a:solidFill>
                <a:cs typeface="Arial" charset="0"/>
              </a:rPr>
              <a:t> "Моцарт"».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800" b="1" i="1" dirty="0">
                <a:solidFill>
                  <a:srgbClr val="C0504D">
                    <a:lumMod val="50000"/>
                  </a:srgbClr>
                </a:solidFill>
                <a:cs typeface="Arial" charset="0"/>
              </a:rPr>
              <a:t> (А. Г. </a:t>
            </a:r>
            <a:r>
              <a:rPr lang="ru-RU" sz="2800" b="1" i="1" dirty="0" err="1">
                <a:solidFill>
                  <a:srgbClr val="C0504D">
                    <a:lumMod val="50000"/>
                  </a:srgbClr>
                </a:solidFill>
                <a:cs typeface="Arial" charset="0"/>
              </a:rPr>
              <a:t>Рубінштейн</a:t>
            </a:r>
            <a:r>
              <a:rPr lang="ru-RU" sz="2800" b="1" i="1" dirty="0">
                <a:solidFill>
                  <a:srgbClr val="C0504D">
                    <a:lumMod val="50000"/>
                  </a:srgbClr>
                </a:solidFill>
                <a:cs typeface="Arial" charset="0"/>
              </a:rPr>
              <a:t>) </a:t>
            </a:r>
          </a:p>
        </p:txBody>
      </p:sp>
      <p:pic>
        <p:nvPicPr>
          <p:cNvPr id="10246" name="Рисунок 10" descr="Volfgang-Amadej-Nocart-1756-1791-K-200-letiyu-so-dnya-rozhdeniya--ic1956_1944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7813" y="4000500"/>
            <a:ext cx="1857375" cy="265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163380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100">
        <p14:switch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579</Words>
  <Application>Microsoft Office PowerPoint</Application>
  <PresentationFormat>Экран (4:3)</PresentationFormat>
  <Paragraphs>119</Paragraphs>
  <Slides>34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34</vt:i4>
      </vt:variant>
    </vt:vector>
  </HeadingPairs>
  <TitlesOfParts>
    <vt:vector size="35" baseType="lpstr">
      <vt:lpstr>1_Тема Office</vt:lpstr>
      <vt:lpstr>ЄВРОПЕЙСЬКА МУЗИЧНА КУЛЬТУРА</vt:lpstr>
      <vt:lpstr>    КОМПОЗИТОРИ ВІДЕНСЬКОЇ ШКОЛИ  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ВЕЛИКІ КОМПОЗИТОРИ-РОМАНТИКИ</vt:lpstr>
      <vt:lpstr>ВЕЛИКІ КОМПОЗИТОРИ-РОМАНТИКИ</vt:lpstr>
      <vt:lpstr>Франц Шуберт (1797 ̶ 1828) </vt:lpstr>
      <vt:lpstr>Франц Шуберт</vt:lpstr>
      <vt:lpstr>Франц Шуберт</vt:lpstr>
      <vt:lpstr>Фредерік Франсуа Шопен  (1810 ̶ 1849) </vt:lpstr>
      <vt:lpstr>Фредерік Франсуа Шопен   </vt:lpstr>
      <vt:lpstr>Вільгельм Ріхард Вагнер (1813 ̶ 1883) </vt:lpstr>
      <vt:lpstr>Вільгельм Ріхард Вагнер</vt:lpstr>
      <vt:lpstr>Вільгельм Ріхард Вагнер</vt:lpstr>
      <vt:lpstr>Ференц (Франц) Ліст (1811 ̶ 1886) </vt:lpstr>
      <vt:lpstr>Ференц (Франц) Ліст</vt:lpstr>
      <vt:lpstr>Ференц (Франц) Ліст</vt:lpstr>
      <vt:lpstr>ФРАНЦУЗЬКІ ШАНСОНЬЄ</vt:lpstr>
      <vt:lpstr> Шарль Азнавур</vt:lpstr>
      <vt:lpstr> Шарль Азнавур </vt:lpstr>
      <vt:lpstr> Шарль Азнавур </vt:lpstr>
      <vt:lpstr> Едіт Піаф </vt:lpstr>
      <vt:lpstr> Едіт Піаф 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ЄВРОПЕЙСЬКА МУЗИЧНА КУЛЬТУРА</dc:title>
  <dc:creator>User</dc:creator>
  <cp:lastModifiedBy>User</cp:lastModifiedBy>
  <cp:revision>1</cp:revision>
  <dcterms:created xsi:type="dcterms:W3CDTF">2012-06-03T18:41:46Z</dcterms:created>
  <dcterms:modified xsi:type="dcterms:W3CDTF">2012-06-03T18:42:20Z</dcterms:modified>
</cp:coreProperties>
</file>