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59875" cy="6858000"/>
            <a:chOff x="0" y="0"/>
            <a:chExt cx="5770" cy="4320"/>
          </a:xfrm>
        </p:grpSpPr>
        <p:sp>
          <p:nvSpPr>
            <p:cNvPr id="5" name="Rectangle 3"/>
            <p:cNvSpPr>
              <a:spLocks noChangeArrowheads="1"/>
            </p:cNvSpPr>
            <p:nvPr userDrawn="1"/>
          </p:nvSpPr>
          <p:spPr bwMode="hidden">
            <a:xfrm>
              <a:off x="5232" y="1"/>
              <a:ext cx="528" cy="4319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tint val="94118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FFFFFF"/>
                </a:solidFill>
                <a:latin typeface="Tahoma" charset="0"/>
                <a:cs typeface="Arial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hidden">
            <a:xfrm>
              <a:off x="1056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  <a:latin typeface="Tahoma" pitchFamily="34" charset="0"/>
                <a:cs typeface="Arial" charset="0"/>
              </a:endParaRPr>
            </a:p>
          </p:txBody>
        </p:sp>
        <p:sp>
          <p:nvSpPr>
            <p:cNvPr id="7" name="Rectangle 5"/>
            <p:cNvSpPr>
              <a:spLocks noChangeArrowheads="1"/>
            </p:cNvSpPr>
            <p:nvPr userDrawn="1"/>
          </p:nvSpPr>
          <p:spPr bwMode="hidden">
            <a:xfrm>
              <a:off x="172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  <a:latin typeface="Tahoma" pitchFamily="34" charset="0"/>
                <a:cs typeface="Arial" charset="0"/>
              </a:endParaRPr>
            </a:p>
          </p:txBody>
        </p:sp>
        <p:sp>
          <p:nvSpPr>
            <p:cNvPr id="8" name="Rectangle 6"/>
            <p:cNvSpPr>
              <a:spLocks noChangeArrowheads="1"/>
            </p:cNvSpPr>
            <p:nvPr userDrawn="1"/>
          </p:nvSpPr>
          <p:spPr bwMode="hidden">
            <a:xfrm>
              <a:off x="2256" y="0"/>
              <a:ext cx="240" cy="43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  <a:latin typeface="Tahoma" pitchFamily="34" charset="0"/>
                <a:cs typeface="Arial" charset="0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 userDrawn="1"/>
          </p:nvSpPr>
          <p:spPr bwMode="hidden">
            <a:xfrm>
              <a:off x="1344" y="0"/>
              <a:ext cx="38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  <a:latin typeface="Tahoma" pitchFamily="34" charset="0"/>
                <a:cs typeface="Arial" charset="0"/>
              </a:endParaRPr>
            </a:p>
          </p:txBody>
        </p:sp>
        <p:sp>
          <p:nvSpPr>
            <p:cNvPr id="10" name="Rectangle 8"/>
            <p:cNvSpPr>
              <a:spLocks noChangeArrowheads="1"/>
            </p:cNvSpPr>
            <p:nvPr userDrawn="1"/>
          </p:nvSpPr>
          <p:spPr bwMode="hidden">
            <a:xfrm>
              <a:off x="480" y="0"/>
              <a:ext cx="576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  <a:latin typeface="Tahoma" pitchFamily="34" charset="0"/>
                <a:cs typeface="Arial" charset="0"/>
              </a:endParaRPr>
            </a:p>
          </p:txBody>
        </p:sp>
        <p:sp>
          <p:nvSpPr>
            <p:cNvPr id="11" name="Rectangle 9"/>
            <p:cNvSpPr>
              <a:spLocks noChangeArrowheads="1"/>
            </p:cNvSpPr>
            <p:nvPr userDrawn="1"/>
          </p:nvSpPr>
          <p:spPr bwMode="hidden">
            <a:xfrm>
              <a:off x="288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8470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FFFFFF"/>
                </a:solidFill>
                <a:latin typeface="Tahoma" charset="0"/>
                <a:cs typeface="Arial" charset="0"/>
              </a:endParaRPr>
            </a:p>
          </p:txBody>
        </p:sp>
        <p:sp>
          <p:nvSpPr>
            <p:cNvPr id="12" name="Rectangle 10"/>
            <p:cNvSpPr>
              <a:spLocks noChangeArrowheads="1"/>
            </p:cNvSpPr>
            <p:nvPr userDrawn="1"/>
          </p:nvSpPr>
          <p:spPr bwMode="hidden">
            <a:xfrm>
              <a:off x="0" y="0"/>
              <a:ext cx="288" cy="4320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FFFFFF"/>
                </a:solidFill>
                <a:latin typeface="Tahoma" charset="0"/>
                <a:cs typeface="Arial" charset="0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 userDrawn="1"/>
          </p:nvSpPr>
          <p:spPr bwMode="hidden">
            <a:xfrm>
              <a:off x="2160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  <a:latin typeface="Tahoma" pitchFamily="34" charset="0"/>
                <a:cs typeface="Arial" charset="0"/>
              </a:endParaRPr>
            </a:p>
          </p:txBody>
        </p:sp>
        <p:sp>
          <p:nvSpPr>
            <p:cNvPr id="14" name="Rectangle 12"/>
            <p:cNvSpPr>
              <a:spLocks noChangeArrowheads="1"/>
            </p:cNvSpPr>
            <p:nvPr userDrawn="1"/>
          </p:nvSpPr>
          <p:spPr bwMode="hidden">
            <a:xfrm>
              <a:off x="2784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  <a:latin typeface="Tahoma" pitchFamily="34" charset="0"/>
                <a:cs typeface="Arial" charset="0"/>
              </a:endParaRPr>
            </a:p>
          </p:txBody>
        </p:sp>
        <p:sp>
          <p:nvSpPr>
            <p:cNvPr id="15" name="Rectangle 13"/>
            <p:cNvSpPr>
              <a:spLocks noChangeArrowheads="1"/>
            </p:cNvSpPr>
            <p:nvPr userDrawn="1"/>
          </p:nvSpPr>
          <p:spPr bwMode="hidden">
            <a:xfrm>
              <a:off x="1248" y="0"/>
              <a:ext cx="144" cy="432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  <a:latin typeface="Tahoma" pitchFamily="34" charset="0"/>
                <a:cs typeface="Arial" charset="0"/>
              </a:endParaRPr>
            </a:p>
          </p:txBody>
        </p:sp>
        <p:sp>
          <p:nvSpPr>
            <p:cNvPr id="16" name="Rectangle 14"/>
            <p:cNvSpPr>
              <a:spLocks noChangeArrowheads="1"/>
            </p:cNvSpPr>
            <p:nvPr userDrawn="1"/>
          </p:nvSpPr>
          <p:spPr bwMode="hidden">
            <a:xfrm>
              <a:off x="3300" y="0"/>
              <a:ext cx="252" cy="432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  <a:latin typeface="Tahoma" pitchFamily="34" charset="0"/>
                <a:cs typeface="Arial" charset="0"/>
              </a:endParaRPr>
            </a:p>
          </p:txBody>
        </p:sp>
        <p:sp>
          <p:nvSpPr>
            <p:cNvPr id="17" name="Rectangle 15"/>
            <p:cNvSpPr>
              <a:spLocks noChangeArrowheads="1"/>
            </p:cNvSpPr>
            <p:nvPr userDrawn="1"/>
          </p:nvSpPr>
          <p:spPr bwMode="hidden">
            <a:xfrm>
              <a:off x="4656" y="0"/>
              <a:ext cx="14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FFFFFF"/>
                </a:solidFill>
                <a:latin typeface="Tahoma" charset="0"/>
                <a:cs typeface="Arial" charset="0"/>
              </a:endParaRPr>
            </a:p>
          </p:txBody>
        </p:sp>
        <p:sp>
          <p:nvSpPr>
            <p:cNvPr id="18" name="Rectangle 16"/>
            <p:cNvSpPr>
              <a:spLocks noChangeArrowheads="1"/>
            </p:cNvSpPr>
            <p:nvPr userDrawn="1"/>
          </p:nvSpPr>
          <p:spPr bwMode="hidden">
            <a:xfrm>
              <a:off x="4608" y="0"/>
              <a:ext cx="67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  <a:latin typeface="Tahoma" pitchFamily="34" charset="0"/>
                <a:cs typeface="Arial" charset="0"/>
              </a:endParaRPr>
            </a:p>
          </p:txBody>
        </p:sp>
        <p:sp>
          <p:nvSpPr>
            <p:cNvPr id="19" name="Rectangle 17"/>
            <p:cNvSpPr>
              <a:spLocks noChangeArrowheads="1"/>
            </p:cNvSpPr>
            <p:nvPr userDrawn="1"/>
          </p:nvSpPr>
          <p:spPr bwMode="hidden">
            <a:xfrm>
              <a:off x="3504" y="0"/>
              <a:ext cx="62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FFFFFF"/>
                </a:solidFill>
                <a:latin typeface="Tahoma" charset="0"/>
                <a:cs typeface="Arial" charset="0"/>
              </a:endParaRPr>
            </a:p>
          </p:txBody>
        </p:sp>
        <p:sp>
          <p:nvSpPr>
            <p:cNvPr id="20" name="Rectangle 18"/>
            <p:cNvSpPr>
              <a:spLocks noChangeArrowheads="1"/>
            </p:cNvSpPr>
            <p:nvPr userDrawn="1"/>
          </p:nvSpPr>
          <p:spPr bwMode="hidden">
            <a:xfrm>
              <a:off x="3840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  <a:latin typeface="Tahoma" pitchFamily="34" charset="0"/>
                <a:cs typeface="Arial" charset="0"/>
              </a:endParaRPr>
            </a:p>
          </p:txBody>
        </p:sp>
        <p:sp>
          <p:nvSpPr>
            <p:cNvPr id="21" name="Rectangle 19"/>
            <p:cNvSpPr>
              <a:spLocks noChangeArrowheads="1"/>
            </p:cNvSpPr>
            <p:nvPr userDrawn="1"/>
          </p:nvSpPr>
          <p:spPr bwMode="hidden">
            <a:xfrm>
              <a:off x="4368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FFFFFF"/>
                </a:solidFill>
                <a:latin typeface="Tahoma" charset="0"/>
                <a:cs typeface="Arial" charset="0"/>
              </a:endParaRPr>
            </a:p>
          </p:txBody>
        </p:sp>
        <p:sp>
          <p:nvSpPr>
            <p:cNvPr id="22" name="Rectangle 20"/>
            <p:cNvSpPr>
              <a:spLocks noChangeArrowheads="1"/>
            </p:cNvSpPr>
            <p:nvPr userDrawn="1"/>
          </p:nvSpPr>
          <p:spPr bwMode="hidden">
            <a:xfrm>
              <a:off x="2680" y="0"/>
              <a:ext cx="15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  <a:latin typeface="Tahoma" pitchFamily="34" charset="0"/>
                <a:cs typeface="Arial" charset="0"/>
              </a:endParaRPr>
            </a:p>
          </p:txBody>
        </p:sp>
        <p:sp>
          <p:nvSpPr>
            <p:cNvPr id="23" name="Rectangle 21"/>
            <p:cNvSpPr>
              <a:spLocks noChangeArrowheads="1"/>
            </p:cNvSpPr>
            <p:nvPr userDrawn="1"/>
          </p:nvSpPr>
          <p:spPr bwMode="hidden">
            <a:xfrm>
              <a:off x="2366" y="0"/>
              <a:ext cx="336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  <a:latin typeface="Tahoma" pitchFamily="34" charset="0"/>
                <a:cs typeface="Arial" charset="0"/>
              </a:endParaRPr>
            </a:p>
          </p:txBody>
        </p:sp>
        <p:sp>
          <p:nvSpPr>
            <p:cNvPr id="24" name="Freeform 22"/>
            <p:cNvSpPr>
              <a:spLocks/>
            </p:cNvSpPr>
            <p:nvPr userDrawn="1"/>
          </p:nvSpPr>
          <p:spPr bwMode="hidden">
            <a:xfrm>
              <a:off x="1" y="3875"/>
              <a:ext cx="5760" cy="445"/>
            </a:xfrm>
            <a:custGeom>
              <a:avLst/>
              <a:gdLst>
                <a:gd name="T0" fmla="*/ 5700 w 5760"/>
                <a:gd name="T1" fmla="*/ 86 h 445"/>
                <a:gd name="T2" fmla="*/ 5508 w 5760"/>
                <a:gd name="T3" fmla="*/ 86 h 445"/>
                <a:gd name="T4" fmla="*/ 5454 w 5760"/>
                <a:gd name="T5" fmla="*/ 76 h 445"/>
                <a:gd name="T6" fmla="*/ 5448 w 5760"/>
                <a:gd name="T7" fmla="*/ 65 h 445"/>
                <a:gd name="T8" fmla="*/ 5442 w 5760"/>
                <a:gd name="T9" fmla="*/ 44 h 445"/>
                <a:gd name="T10" fmla="*/ 5414 w 5760"/>
                <a:gd name="T11" fmla="*/ 18 h 445"/>
                <a:gd name="T12" fmla="*/ 5332 w 5760"/>
                <a:gd name="T13" fmla="*/ 7 h 445"/>
                <a:gd name="T14" fmla="*/ 5051 w 5760"/>
                <a:gd name="T15" fmla="*/ 22 h 445"/>
                <a:gd name="T16" fmla="*/ 4986 w 5760"/>
                <a:gd name="T17" fmla="*/ 55 h 445"/>
                <a:gd name="T18" fmla="*/ 4854 w 5760"/>
                <a:gd name="T19" fmla="*/ 102 h 445"/>
                <a:gd name="T20" fmla="*/ 4740 w 5760"/>
                <a:gd name="T21" fmla="*/ 112 h 445"/>
                <a:gd name="T22" fmla="*/ 4662 w 5760"/>
                <a:gd name="T23" fmla="*/ 91 h 445"/>
                <a:gd name="T24" fmla="*/ 4598 w 5760"/>
                <a:gd name="T25" fmla="*/ 25 h 445"/>
                <a:gd name="T26" fmla="*/ 4514 w 5760"/>
                <a:gd name="T27" fmla="*/ 9 h 445"/>
                <a:gd name="T28" fmla="*/ 4410 w 5760"/>
                <a:gd name="T29" fmla="*/ 39 h 445"/>
                <a:gd name="T30" fmla="*/ 4236 w 5760"/>
                <a:gd name="T31" fmla="*/ 81 h 445"/>
                <a:gd name="T32" fmla="*/ 4020 w 5760"/>
                <a:gd name="T33" fmla="*/ 102 h 445"/>
                <a:gd name="T34" fmla="*/ 3810 w 5760"/>
                <a:gd name="T35" fmla="*/ 102 h 445"/>
                <a:gd name="T36" fmla="*/ 3654 w 5760"/>
                <a:gd name="T37" fmla="*/ 76 h 445"/>
                <a:gd name="T38" fmla="*/ 3594 w 5760"/>
                <a:gd name="T39" fmla="*/ 50 h 445"/>
                <a:gd name="T40" fmla="*/ 3528 w 5760"/>
                <a:gd name="T41" fmla="*/ 44 h 445"/>
                <a:gd name="T42" fmla="*/ 3480 w 5760"/>
                <a:gd name="T43" fmla="*/ 55 h 445"/>
                <a:gd name="T44" fmla="*/ 3420 w 5760"/>
                <a:gd name="T45" fmla="*/ 76 h 445"/>
                <a:gd name="T46" fmla="*/ 3048 w 5760"/>
                <a:gd name="T47" fmla="*/ 112 h 445"/>
                <a:gd name="T48" fmla="*/ 2844 w 5760"/>
                <a:gd name="T49" fmla="*/ 128 h 445"/>
                <a:gd name="T50" fmla="*/ 2742 w 5760"/>
                <a:gd name="T51" fmla="*/ 117 h 445"/>
                <a:gd name="T52" fmla="*/ 2710 w 5760"/>
                <a:gd name="T53" fmla="*/ 56 h 445"/>
                <a:gd name="T54" fmla="*/ 2658 w 5760"/>
                <a:gd name="T55" fmla="*/ 50 h 445"/>
                <a:gd name="T56" fmla="*/ 2558 w 5760"/>
                <a:gd name="T57" fmla="*/ 95 h 445"/>
                <a:gd name="T58" fmla="*/ 2444 w 5760"/>
                <a:gd name="T59" fmla="*/ 109 h 445"/>
                <a:gd name="T60" fmla="*/ 2322 w 5760"/>
                <a:gd name="T61" fmla="*/ 91 h 445"/>
                <a:gd name="T62" fmla="*/ 2274 w 5760"/>
                <a:gd name="T63" fmla="*/ 70 h 445"/>
                <a:gd name="T64" fmla="*/ 2185 w 5760"/>
                <a:gd name="T65" fmla="*/ 3 h 445"/>
                <a:gd name="T66" fmla="*/ 2048 w 5760"/>
                <a:gd name="T67" fmla="*/ 64 h 445"/>
                <a:gd name="T68" fmla="*/ 1794 w 5760"/>
                <a:gd name="T69" fmla="*/ 102 h 445"/>
                <a:gd name="T70" fmla="*/ 1560 w 5760"/>
                <a:gd name="T71" fmla="*/ 91 h 445"/>
                <a:gd name="T72" fmla="*/ 1482 w 5760"/>
                <a:gd name="T73" fmla="*/ 76 h 445"/>
                <a:gd name="T74" fmla="*/ 1428 w 5760"/>
                <a:gd name="T75" fmla="*/ 50 h 445"/>
                <a:gd name="T76" fmla="*/ 1374 w 5760"/>
                <a:gd name="T77" fmla="*/ 44 h 445"/>
                <a:gd name="T78" fmla="*/ 1308 w 5760"/>
                <a:gd name="T79" fmla="*/ 55 h 445"/>
                <a:gd name="T80" fmla="*/ 1140 w 5760"/>
                <a:gd name="T81" fmla="*/ 107 h 445"/>
                <a:gd name="T82" fmla="*/ 948 w 5760"/>
                <a:gd name="T83" fmla="*/ 143 h 445"/>
                <a:gd name="T84" fmla="*/ 708 w 5760"/>
                <a:gd name="T85" fmla="*/ 138 h 445"/>
                <a:gd name="T86" fmla="*/ 534 w 5760"/>
                <a:gd name="T87" fmla="*/ 96 h 445"/>
                <a:gd name="T88" fmla="*/ 444 w 5760"/>
                <a:gd name="T89" fmla="*/ 55 h 445"/>
                <a:gd name="T90" fmla="*/ 396 w 5760"/>
                <a:gd name="T91" fmla="*/ 34 h 445"/>
                <a:gd name="T92" fmla="*/ 378 w 5760"/>
                <a:gd name="T93" fmla="*/ 39 h 445"/>
                <a:gd name="T94" fmla="*/ 342 w 5760"/>
                <a:gd name="T95" fmla="*/ 70 h 445"/>
                <a:gd name="T96" fmla="*/ 288 w 5760"/>
                <a:gd name="T97" fmla="*/ 96 h 445"/>
                <a:gd name="T98" fmla="*/ 192 w 5760"/>
                <a:gd name="T99" fmla="*/ 112 h 445"/>
                <a:gd name="T100" fmla="*/ 90 w 5760"/>
                <a:gd name="T101" fmla="*/ 112 h 445"/>
                <a:gd name="T102" fmla="*/ 0 w 5760"/>
                <a:gd name="T103" fmla="*/ 96 h 445"/>
                <a:gd name="T104" fmla="*/ 5760 w 5760"/>
                <a:gd name="T105" fmla="*/ 445 h 44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5760" h="445">
                  <a:moveTo>
                    <a:pt x="5760" y="445"/>
                  </a:moveTo>
                  <a:lnTo>
                    <a:pt x="5760" y="76"/>
                  </a:lnTo>
                  <a:lnTo>
                    <a:pt x="5730" y="81"/>
                  </a:lnTo>
                  <a:lnTo>
                    <a:pt x="5700" y="86"/>
                  </a:lnTo>
                  <a:lnTo>
                    <a:pt x="5646" y="91"/>
                  </a:lnTo>
                  <a:lnTo>
                    <a:pt x="5592" y="91"/>
                  </a:lnTo>
                  <a:lnTo>
                    <a:pt x="5544" y="91"/>
                  </a:lnTo>
                  <a:lnTo>
                    <a:pt x="5508" y="86"/>
                  </a:lnTo>
                  <a:lnTo>
                    <a:pt x="5490" y="86"/>
                  </a:lnTo>
                  <a:lnTo>
                    <a:pt x="5478" y="81"/>
                  </a:lnTo>
                  <a:lnTo>
                    <a:pt x="5466" y="76"/>
                  </a:lnTo>
                  <a:lnTo>
                    <a:pt x="5454" y="76"/>
                  </a:lnTo>
                  <a:lnTo>
                    <a:pt x="5454" y="70"/>
                  </a:lnTo>
                  <a:lnTo>
                    <a:pt x="5448" y="70"/>
                  </a:lnTo>
                  <a:lnTo>
                    <a:pt x="5448" y="65"/>
                  </a:lnTo>
                  <a:lnTo>
                    <a:pt x="5448" y="60"/>
                  </a:lnTo>
                  <a:lnTo>
                    <a:pt x="5448" y="55"/>
                  </a:lnTo>
                  <a:lnTo>
                    <a:pt x="5442" y="50"/>
                  </a:lnTo>
                  <a:lnTo>
                    <a:pt x="5442" y="44"/>
                  </a:lnTo>
                  <a:lnTo>
                    <a:pt x="5436" y="39"/>
                  </a:lnTo>
                  <a:lnTo>
                    <a:pt x="5424" y="34"/>
                  </a:lnTo>
                  <a:lnTo>
                    <a:pt x="5418" y="29"/>
                  </a:lnTo>
                  <a:lnTo>
                    <a:pt x="5414" y="18"/>
                  </a:lnTo>
                  <a:lnTo>
                    <a:pt x="5401" y="16"/>
                  </a:lnTo>
                  <a:lnTo>
                    <a:pt x="5386" y="10"/>
                  </a:lnTo>
                  <a:lnTo>
                    <a:pt x="5368" y="7"/>
                  </a:lnTo>
                  <a:lnTo>
                    <a:pt x="5332" y="7"/>
                  </a:lnTo>
                  <a:lnTo>
                    <a:pt x="5246" y="10"/>
                  </a:lnTo>
                  <a:lnTo>
                    <a:pt x="5144" y="7"/>
                  </a:lnTo>
                  <a:lnTo>
                    <a:pt x="5090" y="16"/>
                  </a:lnTo>
                  <a:lnTo>
                    <a:pt x="5051" y="22"/>
                  </a:lnTo>
                  <a:lnTo>
                    <a:pt x="5036" y="30"/>
                  </a:lnTo>
                  <a:lnTo>
                    <a:pt x="5022" y="39"/>
                  </a:lnTo>
                  <a:lnTo>
                    <a:pt x="5010" y="44"/>
                  </a:lnTo>
                  <a:lnTo>
                    <a:pt x="4986" y="55"/>
                  </a:lnTo>
                  <a:lnTo>
                    <a:pt x="4950" y="70"/>
                  </a:lnTo>
                  <a:lnTo>
                    <a:pt x="4920" y="86"/>
                  </a:lnTo>
                  <a:lnTo>
                    <a:pt x="4884" y="96"/>
                  </a:lnTo>
                  <a:lnTo>
                    <a:pt x="4854" y="102"/>
                  </a:lnTo>
                  <a:lnTo>
                    <a:pt x="4824" y="107"/>
                  </a:lnTo>
                  <a:lnTo>
                    <a:pt x="4794" y="112"/>
                  </a:lnTo>
                  <a:lnTo>
                    <a:pt x="4764" y="112"/>
                  </a:lnTo>
                  <a:lnTo>
                    <a:pt x="4740" y="112"/>
                  </a:lnTo>
                  <a:lnTo>
                    <a:pt x="4716" y="107"/>
                  </a:lnTo>
                  <a:lnTo>
                    <a:pt x="4698" y="102"/>
                  </a:lnTo>
                  <a:lnTo>
                    <a:pt x="4674" y="96"/>
                  </a:lnTo>
                  <a:lnTo>
                    <a:pt x="4662" y="91"/>
                  </a:lnTo>
                  <a:lnTo>
                    <a:pt x="4644" y="86"/>
                  </a:lnTo>
                  <a:lnTo>
                    <a:pt x="4631" y="66"/>
                  </a:lnTo>
                  <a:lnTo>
                    <a:pt x="4617" y="42"/>
                  </a:lnTo>
                  <a:lnTo>
                    <a:pt x="4598" y="25"/>
                  </a:lnTo>
                  <a:lnTo>
                    <a:pt x="4584" y="13"/>
                  </a:lnTo>
                  <a:lnTo>
                    <a:pt x="4565" y="4"/>
                  </a:lnTo>
                  <a:lnTo>
                    <a:pt x="4535" y="3"/>
                  </a:lnTo>
                  <a:lnTo>
                    <a:pt x="4514" y="9"/>
                  </a:lnTo>
                  <a:lnTo>
                    <a:pt x="4494" y="18"/>
                  </a:lnTo>
                  <a:lnTo>
                    <a:pt x="4471" y="23"/>
                  </a:lnTo>
                  <a:lnTo>
                    <a:pt x="4440" y="29"/>
                  </a:lnTo>
                  <a:lnTo>
                    <a:pt x="4410" y="39"/>
                  </a:lnTo>
                  <a:lnTo>
                    <a:pt x="4374" y="50"/>
                  </a:lnTo>
                  <a:lnTo>
                    <a:pt x="4332" y="60"/>
                  </a:lnTo>
                  <a:lnTo>
                    <a:pt x="4284" y="76"/>
                  </a:lnTo>
                  <a:lnTo>
                    <a:pt x="4236" y="81"/>
                  </a:lnTo>
                  <a:lnTo>
                    <a:pt x="4183" y="91"/>
                  </a:lnTo>
                  <a:lnTo>
                    <a:pt x="4128" y="96"/>
                  </a:lnTo>
                  <a:lnTo>
                    <a:pt x="4074" y="102"/>
                  </a:lnTo>
                  <a:lnTo>
                    <a:pt x="4020" y="102"/>
                  </a:lnTo>
                  <a:lnTo>
                    <a:pt x="3966" y="102"/>
                  </a:lnTo>
                  <a:lnTo>
                    <a:pt x="3912" y="102"/>
                  </a:lnTo>
                  <a:lnTo>
                    <a:pt x="3858" y="102"/>
                  </a:lnTo>
                  <a:lnTo>
                    <a:pt x="3810" y="102"/>
                  </a:lnTo>
                  <a:lnTo>
                    <a:pt x="3762" y="96"/>
                  </a:lnTo>
                  <a:lnTo>
                    <a:pt x="3726" y="91"/>
                  </a:lnTo>
                  <a:lnTo>
                    <a:pt x="3684" y="81"/>
                  </a:lnTo>
                  <a:lnTo>
                    <a:pt x="3654" y="76"/>
                  </a:lnTo>
                  <a:lnTo>
                    <a:pt x="3642" y="70"/>
                  </a:lnTo>
                  <a:lnTo>
                    <a:pt x="3630" y="65"/>
                  </a:lnTo>
                  <a:lnTo>
                    <a:pt x="3612" y="60"/>
                  </a:lnTo>
                  <a:lnTo>
                    <a:pt x="3594" y="50"/>
                  </a:lnTo>
                  <a:lnTo>
                    <a:pt x="3576" y="50"/>
                  </a:lnTo>
                  <a:lnTo>
                    <a:pt x="3558" y="44"/>
                  </a:lnTo>
                  <a:lnTo>
                    <a:pt x="3540" y="44"/>
                  </a:lnTo>
                  <a:lnTo>
                    <a:pt x="3528" y="44"/>
                  </a:lnTo>
                  <a:lnTo>
                    <a:pt x="3516" y="50"/>
                  </a:lnTo>
                  <a:lnTo>
                    <a:pt x="3504" y="50"/>
                  </a:lnTo>
                  <a:lnTo>
                    <a:pt x="3492" y="55"/>
                  </a:lnTo>
                  <a:lnTo>
                    <a:pt x="3480" y="55"/>
                  </a:lnTo>
                  <a:lnTo>
                    <a:pt x="3468" y="65"/>
                  </a:lnTo>
                  <a:lnTo>
                    <a:pt x="3456" y="70"/>
                  </a:lnTo>
                  <a:lnTo>
                    <a:pt x="3450" y="70"/>
                  </a:lnTo>
                  <a:lnTo>
                    <a:pt x="3420" y="76"/>
                  </a:lnTo>
                  <a:lnTo>
                    <a:pt x="3330" y="81"/>
                  </a:lnTo>
                  <a:lnTo>
                    <a:pt x="3204" y="91"/>
                  </a:lnTo>
                  <a:lnTo>
                    <a:pt x="3126" y="102"/>
                  </a:lnTo>
                  <a:lnTo>
                    <a:pt x="3048" y="112"/>
                  </a:lnTo>
                  <a:lnTo>
                    <a:pt x="2970" y="123"/>
                  </a:lnTo>
                  <a:lnTo>
                    <a:pt x="2904" y="128"/>
                  </a:lnTo>
                  <a:lnTo>
                    <a:pt x="2868" y="128"/>
                  </a:lnTo>
                  <a:lnTo>
                    <a:pt x="2844" y="128"/>
                  </a:lnTo>
                  <a:lnTo>
                    <a:pt x="2814" y="128"/>
                  </a:lnTo>
                  <a:lnTo>
                    <a:pt x="2790" y="128"/>
                  </a:lnTo>
                  <a:lnTo>
                    <a:pt x="2766" y="123"/>
                  </a:lnTo>
                  <a:lnTo>
                    <a:pt x="2742" y="117"/>
                  </a:lnTo>
                  <a:lnTo>
                    <a:pt x="2724" y="112"/>
                  </a:lnTo>
                  <a:lnTo>
                    <a:pt x="2706" y="107"/>
                  </a:lnTo>
                  <a:lnTo>
                    <a:pt x="2704" y="83"/>
                  </a:lnTo>
                  <a:lnTo>
                    <a:pt x="2710" y="56"/>
                  </a:lnTo>
                  <a:lnTo>
                    <a:pt x="2710" y="36"/>
                  </a:lnTo>
                  <a:lnTo>
                    <a:pt x="2696" y="25"/>
                  </a:lnTo>
                  <a:lnTo>
                    <a:pt x="2672" y="36"/>
                  </a:lnTo>
                  <a:lnTo>
                    <a:pt x="2658" y="50"/>
                  </a:lnTo>
                  <a:lnTo>
                    <a:pt x="2638" y="60"/>
                  </a:lnTo>
                  <a:lnTo>
                    <a:pt x="2614" y="76"/>
                  </a:lnTo>
                  <a:lnTo>
                    <a:pt x="2590" y="84"/>
                  </a:lnTo>
                  <a:lnTo>
                    <a:pt x="2558" y="95"/>
                  </a:lnTo>
                  <a:lnTo>
                    <a:pt x="2536" y="98"/>
                  </a:lnTo>
                  <a:lnTo>
                    <a:pt x="2508" y="102"/>
                  </a:lnTo>
                  <a:lnTo>
                    <a:pt x="2478" y="105"/>
                  </a:lnTo>
                  <a:lnTo>
                    <a:pt x="2444" y="109"/>
                  </a:lnTo>
                  <a:lnTo>
                    <a:pt x="2410" y="110"/>
                  </a:lnTo>
                  <a:lnTo>
                    <a:pt x="2374" y="107"/>
                  </a:lnTo>
                  <a:lnTo>
                    <a:pt x="2348" y="103"/>
                  </a:lnTo>
                  <a:lnTo>
                    <a:pt x="2322" y="91"/>
                  </a:lnTo>
                  <a:lnTo>
                    <a:pt x="2304" y="86"/>
                  </a:lnTo>
                  <a:lnTo>
                    <a:pt x="2292" y="81"/>
                  </a:lnTo>
                  <a:lnTo>
                    <a:pt x="2286" y="76"/>
                  </a:lnTo>
                  <a:lnTo>
                    <a:pt x="2274" y="70"/>
                  </a:lnTo>
                  <a:lnTo>
                    <a:pt x="2268" y="65"/>
                  </a:lnTo>
                  <a:lnTo>
                    <a:pt x="2246" y="18"/>
                  </a:lnTo>
                  <a:lnTo>
                    <a:pt x="2224" y="0"/>
                  </a:lnTo>
                  <a:lnTo>
                    <a:pt x="2185" y="3"/>
                  </a:lnTo>
                  <a:lnTo>
                    <a:pt x="2156" y="16"/>
                  </a:lnTo>
                  <a:lnTo>
                    <a:pt x="2126" y="22"/>
                  </a:lnTo>
                  <a:lnTo>
                    <a:pt x="2081" y="49"/>
                  </a:lnTo>
                  <a:lnTo>
                    <a:pt x="2048" y="64"/>
                  </a:lnTo>
                  <a:lnTo>
                    <a:pt x="2018" y="76"/>
                  </a:lnTo>
                  <a:lnTo>
                    <a:pt x="1986" y="96"/>
                  </a:lnTo>
                  <a:lnTo>
                    <a:pt x="1896" y="102"/>
                  </a:lnTo>
                  <a:lnTo>
                    <a:pt x="1794" y="102"/>
                  </a:lnTo>
                  <a:lnTo>
                    <a:pt x="1692" y="102"/>
                  </a:lnTo>
                  <a:lnTo>
                    <a:pt x="1644" y="102"/>
                  </a:lnTo>
                  <a:lnTo>
                    <a:pt x="1602" y="96"/>
                  </a:lnTo>
                  <a:lnTo>
                    <a:pt x="1560" y="91"/>
                  </a:lnTo>
                  <a:lnTo>
                    <a:pt x="1524" y="86"/>
                  </a:lnTo>
                  <a:lnTo>
                    <a:pt x="1506" y="86"/>
                  </a:lnTo>
                  <a:lnTo>
                    <a:pt x="1494" y="81"/>
                  </a:lnTo>
                  <a:lnTo>
                    <a:pt x="1482" y="76"/>
                  </a:lnTo>
                  <a:lnTo>
                    <a:pt x="1476" y="70"/>
                  </a:lnTo>
                  <a:lnTo>
                    <a:pt x="1458" y="65"/>
                  </a:lnTo>
                  <a:lnTo>
                    <a:pt x="1440" y="55"/>
                  </a:lnTo>
                  <a:lnTo>
                    <a:pt x="1428" y="50"/>
                  </a:lnTo>
                  <a:lnTo>
                    <a:pt x="1410" y="50"/>
                  </a:lnTo>
                  <a:lnTo>
                    <a:pt x="1398" y="44"/>
                  </a:lnTo>
                  <a:lnTo>
                    <a:pt x="1386" y="44"/>
                  </a:lnTo>
                  <a:lnTo>
                    <a:pt x="1374" y="44"/>
                  </a:lnTo>
                  <a:lnTo>
                    <a:pt x="1356" y="44"/>
                  </a:lnTo>
                  <a:lnTo>
                    <a:pt x="1344" y="44"/>
                  </a:lnTo>
                  <a:lnTo>
                    <a:pt x="1332" y="50"/>
                  </a:lnTo>
                  <a:lnTo>
                    <a:pt x="1308" y="55"/>
                  </a:lnTo>
                  <a:lnTo>
                    <a:pt x="1260" y="70"/>
                  </a:lnTo>
                  <a:lnTo>
                    <a:pt x="1218" y="86"/>
                  </a:lnTo>
                  <a:lnTo>
                    <a:pt x="1176" y="96"/>
                  </a:lnTo>
                  <a:lnTo>
                    <a:pt x="1140" y="107"/>
                  </a:lnTo>
                  <a:lnTo>
                    <a:pt x="1098" y="117"/>
                  </a:lnTo>
                  <a:lnTo>
                    <a:pt x="1062" y="128"/>
                  </a:lnTo>
                  <a:lnTo>
                    <a:pt x="1020" y="133"/>
                  </a:lnTo>
                  <a:lnTo>
                    <a:pt x="948" y="143"/>
                  </a:lnTo>
                  <a:lnTo>
                    <a:pt x="882" y="149"/>
                  </a:lnTo>
                  <a:lnTo>
                    <a:pt x="822" y="149"/>
                  </a:lnTo>
                  <a:lnTo>
                    <a:pt x="762" y="143"/>
                  </a:lnTo>
                  <a:lnTo>
                    <a:pt x="708" y="138"/>
                  </a:lnTo>
                  <a:lnTo>
                    <a:pt x="654" y="128"/>
                  </a:lnTo>
                  <a:lnTo>
                    <a:pt x="612" y="117"/>
                  </a:lnTo>
                  <a:lnTo>
                    <a:pt x="570" y="107"/>
                  </a:lnTo>
                  <a:lnTo>
                    <a:pt x="534" y="96"/>
                  </a:lnTo>
                  <a:lnTo>
                    <a:pt x="504" y="86"/>
                  </a:lnTo>
                  <a:lnTo>
                    <a:pt x="480" y="76"/>
                  </a:lnTo>
                  <a:lnTo>
                    <a:pt x="462" y="65"/>
                  </a:lnTo>
                  <a:lnTo>
                    <a:pt x="444" y="55"/>
                  </a:lnTo>
                  <a:lnTo>
                    <a:pt x="426" y="44"/>
                  </a:lnTo>
                  <a:lnTo>
                    <a:pt x="408" y="34"/>
                  </a:lnTo>
                  <a:lnTo>
                    <a:pt x="402" y="34"/>
                  </a:lnTo>
                  <a:lnTo>
                    <a:pt x="396" y="34"/>
                  </a:lnTo>
                  <a:lnTo>
                    <a:pt x="390" y="34"/>
                  </a:lnTo>
                  <a:lnTo>
                    <a:pt x="384" y="34"/>
                  </a:lnTo>
                  <a:lnTo>
                    <a:pt x="378" y="39"/>
                  </a:lnTo>
                  <a:lnTo>
                    <a:pt x="372" y="44"/>
                  </a:lnTo>
                  <a:lnTo>
                    <a:pt x="360" y="55"/>
                  </a:lnTo>
                  <a:lnTo>
                    <a:pt x="348" y="65"/>
                  </a:lnTo>
                  <a:lnTo>
                    <a:pt x="342" y="70"/>
                  </a:lnTo>
                  <a:lnTo>
                    <a:pt x="336" y="76"/>
                  </a:lnTo>
                  <a:lnTo>
                    <a:pt x="324" y="86"/>
                  </a:lnTo>
                  <a:lnTo>
                    <a:pt x="306" y="91"/>
                  </a:lnTo>
                  <a:lnTo>
                    <a:pt x="288" y="96"/>
                  </a:lnTo>
                  <a:lnTo>
                    <a:pt x="264" y="102"/>
                  </a:lnTo>
                  <a:lnTo>
                    <a:pt x="240" y="107"/>
                  </a:lnTo>
                  <a:lnTo>
                    <a:pt x="216" y="112"/>
                  </a:lnTo>
                  <a:lnTo>
                    <a:pt x="192" y="112"/>
                  </a:lnTo>
                  <a:lnTo>
                    <a:pt x="168" y="117"/>
                  </a:lnTo>
                  <a:lnTo>
                    <a:pt x="145" y="117"/>
                  </a:lnTo>
                  <a:lnTo>
                    <a:pt x="120" y="117"/>
                  </a:lnTo>
                  <a:lnTo>
                    <a:pt x="90" y="112"/>
                  </a:lnTo>
                  <a:lnTo>
                    <a:pt x="66" y="112"/>
                  </a:lnTo>
                  <a:lnTo>
                    <a:pt x="42" y="107"/>
                  </a:lnTo>
                  <a:lnTo>
                    <a:pt x="24" y="102"/>
                  </a:lnTo>
                  <a:lnTo>
                    <a:pt x="0" y="96"/>
                  </a:lnTo>
                  <a:lnTo>
                    <a:pt x="0" y="445"/>
                  </a:lnTo>
                  <a:lnTo>
                    <a:pt x="5760" y="445"/>
                  </a:lnTo>
                </a:path>
              </a:pathLst>
            </a:custGeom>
            <a:solidFill>
              <a:schemeClr val="accent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  <a:latin typeface="Tahoma" pitchFamily="34" charset="0"/>
                <a:cs typeface="Arial" charset="0"/>
              </a:endParaRPr>
            </a:p>
          </p:txBody>
        </p:sp>
        <p:sp>
          <p:nvSpPr>
            <p:cNvPr id="25" name="Freeform 23"/>
            <p:cNvSpPr>
              <a:spLocks/>
            </p:cNvSpPr>
            <p:nvPr userDrawn="1"/>
          </p:nvSpPr>
          <p:spPr bwMode="hidden">
            <a:xfrm>
              <a:off x="0" y="3867"/>
              <a:ext cx="5770" cy="174"/>
            </a:xfrm>
            <a:custGeom>
              <a:avLst/>
              <a:gdLst/>
              <a:ahLst/>
              <a:cxnLst>
                <a:cxn ang="0">
                  <a:pos x="4993" y="66"/>
                </a:cxn>
                <a:cxn ang="0">
                  <a:pos x="4771" y="132"/>
                </a:cxn>
                <a:cxn ang="0">
                  <a:pos x="4640" y="96"/>
                </a:cxn>
                <a:cxn ang="0">
                  <a:pos x="4598" y="36"/>
                </a:cxn>
                <a:cxn ang="0">
                  <a:pos x="4478" y="30"/>
                </a:cxn>
                <a:cxn ang="0">
                  <a:pos x="4186" y="108"/>
                </a:cxn>
                <a:cxn ang="0">
                  <a:pos x="3815" y="120"/>
                </a:cxn>
                <a:cxn ang="0">
                  <a:pos x="3617" y="72"/>
                </a:cxn>
                <a:cxn ang="0">
                  <a:pos x="3510" y="60"/>
                </a:cxn>
                <a:cxn ang="0">
                  <a:pos x="3336" y="96"/>
                </a:cxn>
                <a:cxn ang="0">
                  <a:pos x="2846" y="150"/>
                </a:cxn>
                <a:cxn ang="0">
                  <a:pos x="2703" y="96"/>
                </a:cxn>
                <a:cxn ang="0">
                  <a:pos x="2619" y="90"/>
                </a:cxn>
                <a:cxn ang="0">
                  <a:pos x="2416" y="132"/>
                </a:cxn>
                <a:cxn ang="0">
                  <a:pos x="2278" y="84"/>
                </a:cxn>
                <a:cxn ang="0">
                  <a:pos x="2151" y="36"/>
                </a:cxn>
                <a:cxn ang="0">
                  <a:pos x="1947" y="120"/>
                </a:cxn>
                <a:cxn ang="0">
                  <a:pos x="1525" y="102"/>
                </a:cxn>
                <a:cxn ang="0">
                  <a:pos x="1429" y="60"/>
                </a:cxn>
                <a:cxn ang="0">
                  <a:pos x="1333" y="60"/>
                </a:cxn>
                <a:cxn ang="0">
                  <a:pos x="1058" y="150"/>
                </a:cxn>
                <a:cxn ang="0">
                  <a:pos x="652" y="150"/>
                </a:cxn>
                <a:cxn ang="0">
                  <a:pos x="442" y="66"/>
                </a:cxn>
                <a:cxn ang="0">
                  <a:pos x="377" y="48"/>
                </a:cxn>
                <a:cxn ang="0">
                  <a:pos x="305" y="108"/>
                </a:cxn>
                <a:cxn ang="0">
                  <a:pos x="144" y="138"/>
                </a:cxn>
                <a:cxn ang="0">
                  <a:pos x="0" y="96"/>
                </a:cxn>
                <a:cxn ang="0">
                  <a:pos x="167" y="120"/>
                </a:cxn>
                <a:cxn ang="0">
                  <a:pos x="323" y="84"/>
                </a:cxn>
                <a:cxn ang="0">
                  <a:pos x="383" y="24"/>
                </a:cxn>
                <a:cxn ang="0">
                  <a:pos x="460" y="60"/>
                </a:cxn>
                <a:cxn ang="0">
                  <a:pos x="706" y="144"/>
                </a:cxn>
                <a:cxn ang="0">
                  <a:pos x="1100" y="120"/>
                </a:cxn>
                <a:cxn ang="0">
                  <a:pos x="1345" y="36"/>
                </a:cxn>
                <a:cxn ang="0">
                  <a:pos x="1441" y="48"/>
                </a:cxn>
                <a:cxn ang="0">
                  <a:pos x="1561" y="90"/>
                </a:cxn>
                <a:cxn ang="0">
                  <a:pos x="1971" y="96"/>
                </a:cxn>
                <a:cxn ang="0">
                  <a:pos x="2235" y="3"/>
                </a:cxn>
                <a:cxn ang="0">
                  <a:pos x="2350" y="102"/>
                </a:cxn>
                <a:cxn ang="0">
                  <a:pos x="2559" y="96"/>
                </a:cxn>
                <a:cxn ang="0">
                  <a:pos x="2715" y="24"/>
                </a:cxn>
                <a:cxn ang="0">
                  <a:pos x="2792" y="132"/>
                </a:cxn>
                <a:cxn ang="0">
                  <a:pos x="3127" y="102"/>
                </a:cxn>
                <a:cxn ang="0">
                  <a:pos x="3486" y="48"/>
                </a:cxn>
                <a:cxn ang="0">
                  <a:pos x="3582" y="42"/>
                </a:cxn>
                <a:cxn ang="0">
                  <a:pos x="3731" y="90"/>
                </a:cxn>
                <a:cxn ang="0">
                  <a:pos x="4078" y="102"/>
                </a:cxn>
                <a:cxn ang="0">
                  <a:pos x="4419" y="30"/>
                </a:cxn>
                <a:cxn ang="0">
                  <a:pos x="4574" y="6"/>
                </a:cxn>
                <a:cxn ang="0">
                  <a:pos x="4628" y="60"/>
                </a:cxn>
                <a:cxn ang="0">
                  <a:pos x="4724" y="108"/>
                </a:cxn>
                <a:cxn ang="0">
                  <a:pos x="4927" y="84"/>
                </a:cxn>
                <a:cxn ang="0">
                  <a:pos x="5118" y="14"/>
                </a:cxn>
                <a:cxn ang="0">
                  <a:pos x="5280" y="9"/>
                </a:cxn>
                <a:cxn ang="0">
                  <a:pos x="5453" y="36"/>
                </a:cxn>
                <a:cxn ang="0">
                  <a:pos x="5465" y="72"/>
                </a:cxn>
                <a:cxn ang="0">
                  <a:pos x="5656" y="90"/>
                </a:cxn>
                <a:cxn ang="0">
                  <a:pos x="5710" y="102"/>
                </a:cxn>
                <a:cxn ang="0">
                  <a:pos x="5477" y="90"/>
                </a:cxn>
                <a:cxn ang="0">
                  <a:pos x="5453" y="60"/>
                </a:cxn>
                <a:cxn ang="0">
                  <a:pos x="5393" y="30"/>
                </a:cxn>
                <a:cxn ang="0">
                  <a:pos x="5219" y="24"/>
                </a:cxn>
              </a:cxnLst>
              <a:rect l="0" t="0" r="r" b="b"/>
              <a:pathLst>
                <a:path w="5770" h="174">
                  <a:moveTo>
                    <a:pt x="5151" y="24"/>
                  </a:moveTo>
                  <a:lnTo>
                    <a:pt x="5127" y="26"/>
                  </a:lnTo>
                  <a:lnTo>
                    <a:pt x="5082" y="30"/>
                  </a:lnTo>
                  <a:lnTo>
                    <a:pt x="5049" y="38"/>
                  </a:lnTo>
                  <a:lnTo>
                    <a:pt x="5029" y="48"/>
                  </a:lnTo>
                  <a:lnTo>
                    <a:pt x="5017" y="54"/>
                  </a:lnTo>
                  <a:lnTo>
                    <a:pt x="4993" y="66"/>
                  </a:lnTo>
                  <a:lnTo>
                    <a:pt x="4957" y="84"/>
                  </a:lnTo>
                  <a:lnTo>
                    <a:pt x="4927" y="102"/>
                  </a:lnTo>
                  <a:lnTo>
                    <a:pt x="4891" y="114"/>
                  </a:lnTo>
                  <a:lnTo>
                    <a:pt x="4861" y="120"/>
                  </a:lnTo>
                  <a:lnTo>
                    <a:pt x="4831" y="126"/>
                  </a:lnTo>
                  <a:lnTo>
                    <a:pt x="4801" y="132"/>
                  </a:lnTo>
                  <a:lnTo>
                    <a:pt x="4771" y="132"/>
                  </a:lnTo>
                  <a:lnTo>
                    <a:pt x="4748" y="132"/>
                  </a:lnTo>
                  <a:lnTo>
                    <a:pt x="4724" y="126"/>
                  </a:lnTo>
                  <a:lnTo>
                    <a:pt x="4706" y="120"/>
                  </a:lnTo>
                  <a:lnTo>
                    <a:pt x="4682" y="114"/>
                  </a:lnTo>
                  <a:lnTo>
                    <a:pt x="4670" y="108"/>
                  </a:lnTo>
                  <a:lnTo>
                    <a:pt x="4652" y="102"/>
                  </a:lnTo>
                  <a:lnTo>
                    <a:pt x="4640" y="96"/>
                  </a:lnTo>
                  <a:lnTo>
                    <a:pt x="4634" y="84"/>
                  </a:lnTo>
                  <a:lnTo>
                    <a:pt x="4628" y="78"/>
                  </a:lnTo>
                  <a:lnTo>
                    <a:pt x="4622" y="66"/>
                  </a:lnTo>
                  <a:lnTo>
                    <a:pt x="4616" y="54"/>
                  </a:lnTo>
                  <a:lnTo>
                    <a:pt x="4610" y="48"/>
                  </a:lnTo>
                  <a:lnTo>
                    <a:pt x="4604" y="42"/>
                  </a:lnTo>
                  <a:lnTo>
                    <a:pt x="4598" y="36"/>
                  </a:lnTo>
                  <a:lnTo>
                    <a:pt x="4586" y="30"/>
                  </a:lnTo>
                  <a:lnTo>
                    <a:pt x="4574" y="24"/>
                  </a:lnTo>
                  <a:lnTo>
                    <a:pt x="4562" y="18"/>
                  </a:lnTo>
                  <a:lnTo>
                    <a:pt x="4544" y="18"/>
                  </a:lnTo>
                  <a:lnTo>
                    <a:pt x="4526" y="18"/>
                  </a:lnTo>
                  <a:lnTo>
                    <a:pt x="4502" y="24"/>
                  </a:lnTo>
                  <a:lnTo>
                    <a:pt x="4478" y="30"/>
                  </a:lnTo>
                  <a:lnTo>
                    <a:pt x="4449" y="36"/>
                  </a:lnTo>
                  <a:lnTo>
                    <a:pt x="4419" y="48"/>
                  </a:lnTo>
                  <a:lnTo>
                    <a:pt x="4383" y="60"/>
                  </a:lnTo>
                  <a:lnTo>
                    <a:pt x="4341" y="72"/>
                  </a:lnTo>
                  <a:lnTo>
                    <a:pt x="4287" y="90"/>
                  </a:lnTo>
                  <a:lnTo>
                    <a:pt x="4239" y="96"/>
                  </a:lnTo>
                  <a:lnTo>
                    <a:pt x="4186" y="108"/>
                  </a:lnTo>
                  <a:lnTo>
                    <a:pt x="4132" y="114"/>
                  </a:lnTo>
                  <a:lnTo>
                    <a:pt x="4078" y="120"/>
                  </a:lnTo>
                  <a:lnTo>
                    <a:pt x="4024" y="120"/>
                  </a:lnTo>
                  <a:lnTo>
                    <a:pt x="3970" y="120"/>
                  </a:lnTo>
                  <a:lnTo>
                    <a:pt x="3916" y="120"/>
                  </a:lnTo>
                  <a:lnTo>
                    <a:pt x="3863" y="120"/>
                  </a:lnTo>
                  <a:lnTo>
                    <a:pt x="3815" y="120"/>
                  </a:lnTo>
                  <a:lnTo>
                    <a:pt x="3767" y="114"/>
                  </a:lnTo>
                  <a:lnTo>
                    <a:pt x="3731" y="108"/>
                  </a:lnTo>
                  <a:lnTo>
                    <a:pt x="3689" y="96"/>
                  </a:lnTo>
                  <a:lnTo>
                    <a:pt x="3659" y="90"/>
                  </a:lnTo>
                  <a:lnTo>
                    <a:pt x="3647" y="84"/>
                  </a:lnTo>
                  <a:lnTo>
                    <a:pt x="3635" y="78"/>
                  </a:lnTo>
                  <a:lnTo>
                    <a:pt x="3617" y="72"/>
                  </a:lnTo>
                  <a:lnTo>
                    <a:pt x="3600" y="60"/>
                  </a:lnTo>
                  <a:lnTo>
                    <a:pt x="3582" y="60"/>
                  </a:lnTo>
                  <a:lnTo>
                    <a:pt x="3564" y="54"/>
                  </a:lnTo>
                  <a:lnTo>
                    <a:pt x="3546" y="54"/>
                  </a:lnTo>
                  <a:lnTo>
                    <a:pt x="3534" y="54"/>
                  </a:lnTo>
                  <a:lnTo>
                    <a:pt x="3522" y="60"/>
                  </a:lnTo>
                  <a:lnTo>
                    <a:pt x="3510" y="60"/>
                  </a:lnTo>
                  <a:lnTo>
                    <a:pt x="3498" y="66"/>
                  </a:lnTo>
                  <a:lnTo>
                    <a:pt x="3486" y="66"/>
                  </a:lnTo>
                  <a:lnTo>
                    <a:pt x="3474" y="78"/>
                  </a:lnTo>
                  <a:lnTo>
                    <a:pt x="3462" y="84"/>
                  </a:lnTo>
                  <a:lnTo>
                    <a:pt x="3456" y="84"/>
                  </a:lnTo>
                  <a:lnTo>
                    <a:pt x="3426" y="90"/>
                  </a:lnTo>
                  <a:lnTo>
                    <a:pt x="3336" y="96"/>
                  </a:lnTo>
                  <a:lnTo>
                    <a:pt x="3205" y="108"/>
                  </a:lnTo>
                  <a:lnTo>
                    <a:pt x="3127" y="120"/>
                  </a:lnTo>
                  <a:lnTo>
                    <a:pt x="3049" y="132"/>
                  </a:lnTo>
                  <a:lnTo>
                    <a:pt x="2972" y="144"/>
                  </a:lnTo>
                  <a:lnTo>
                    <a:pt x="2906" y="150"/>
                  </a:lnTo>
                  <a:lnTo>
                    <a:pt x="2870" y="150"/>
                  </a:lnTo>
                  <a:lnTo>
                    <a:pt x="2846" y="150"/>
                  </a:lnTo>
                  <a:lnTo>
                    <a:pt x="2816" y="150"/>
                  </a:lnTo>
                  <a:lnTo>
                    <a:pt x="2792" y="150"/>
                  </a:lnTo>
                  <a:lnTo>
                    <a:pt x="2768" y="144"/>
                  </a:lnTo>
                  <a:lnTo>
                    <a:pt x="2744" y="138"/>
                  </a:lnTo>
                  <a:lnTo>
                    <a:pt x="2727" y="132"/>
                  </a:lnTo>
                  <a:lnTo>
                    <a:pt x="2709" y="126"/>
                  </a:lnTo>
                  <a:lnTo>
                    <a:pt x="2703" y="96"/>
                  </a:lnTo>
                  <a:lnTo>
                    <a:pt x="2703" y="78"/>
                  </a:lnTo>
                  <a:lnTo>
                    <a:pt x="2709" y="42"/>
                  </a:lnTo>
                  <a:lnTo>
                    <a:pt x="2697" y="36"/>
                  </a:lnTo>
                  <a:lnTo>
                    <a:pt x="2673" y="42"/>
                  </a:lnTo>
                  <a:lnTo>
                    <a:pt x="2661" y="60"/>
                  </a:lnTo>
                  <a:lnTo>
                    <a:pt x="2643" y="72"/>
                  </a:lnTo>
                  <a:lnTo>
                    <a:pt x="2619" y="90"/>
                  </a:lnTo>
                  <a:lnTo>
                    <a:pt x="2595" y="102"/>
                  </a:lnTo>
                  <a:lnTo>
                    <a:pt x="2559" y="114"/>
                  </a:lnTo>
                  <a:lnTo>
                    <a:pt x="2541" y="114"/>
                  </a:lnTo>
                  <a:lnTo>
                    <a:pt x="2511" y="120"/>
                  </a:lnTo>
                  <a:lnTo>
                    <a:pt x="2481" y="126"/>
                  </a:lnTo>
                  <a:lnTo>
                    <a:pt x="2446" y="126"/>
                  </a:lnTo>
                  <a:lnTo>
                    <a:pt x="2416" y="132"/>
                  </a:lnTo>
                  <a:lnTo>
                    <a:pt x="2380" y="126"/>
                  </a:lnTo>
                  <a:lnTo>
                    <a:pt x="2350" y="120"/>
                  </a:lnTo>
                  <a:lnTo>
                    <a:pt x="2326" y="108"/>
                  </a:lnTo>
                  <a:lnTo>
                    <a:pt x="2308" y="102"/>
                  </a:lnTo>
                  <a:lnTo>
                    <a:pt x="2296" y="96"/>
                  </a:lnTo>
                  <a:lnTo>
                    <a:pt x="2290" y="90"/>
                  </a:lnTo>
                  <a:lnTo>
                    <a:pt x="2278" y="84"/>
                  </a:lnTo>
                  <a:lnTo>
                    <a:pt x="2272" y="78"/>
                  </a:lnTo>
                  <a:lnTo>
                    <a:pt x="2250" y="57"/>
                  </a:lnTo>
                  <a:lnTo>
                    <a:pt x="2243" y="35"/>
                  </a:lnTo>
                  <a:lnTo>
                    <a:pt x="2228" y="18"/>
                  </a:lnTo>
                  <a:lnTo>
                    <a:pt x="2208" y="18"/>
                  </a:lnTo>
                  <a:lnTo>
                    <a:pt x="2172" y="24"/>
                  </a:lnTo>
                  <a:lnTo>
                    <a:pt x="2151" y="36"/>
                  </a:lnTo>
                  <a:lnTo>
                    <a:pt x="2127" y="51"/>
                  </a:lnTo>
                  <a:lnTo>
                    <a:pt x="2097" y="60"/>
                  </a:lnTo>
                  <a:lnTo>
                    <a:pt x="2073" y="72"/>
                  </a:lnTo>
                  <a:lnTo>
                    <a:pt x="2046" y="87"/>
                  </a:lnTo>
                  <a:lnTo>
                    <a:pt x="2007" y="102"/>
                  </a:lnTo>
                  <a:lnTo>
                    <a:pt x="1977" y="114"/>
                  </a:lnTo>
                  <a:lnTo>
                    <a:pt x="1947" y="120"/>
                  </a:lnTo>
                  <a:lnTo>
                    <a:pt x="1895" y="120"/>
                  </a:lnTo>
                  <a:lnTo>
                    <a:pt x="1794" y="120"/>
                  </a:lnTo>
                  <a:lnTo>
                    <a:pt x="1692" y="120"/>
                  </a:lnTo>
                  <a:lnTo>
                    <a:pt x="1644" y="120"/>
                  </a:lnTo>
                  <a:lnTo>
                    <a:pt x="1602" y="114"/>
                  </a:lnTo>
                  <a:lnTo>
                    <a:pt x="1561" y="108"/>
                  </a:lnTo>
                  <a:lnTo>
                    <a:pt x="1525" y="102"/>
                  </a:lnTo>
                  <a:lnTo>
                    <a:pt x="1507" y="102"/>
                  </a:lnTo>
                  <a:lnTo>
                    <a:pt x="1495" y="96"/>
                  </a:lnTo>
                  <a:lnTo>
                    <a:pt x="1483" y="90"/>
                  </a:lnTo>
                  <a:lnTo>
                    <a:pt x="1477" y="84"/>
                  </a:lnTo>
                  <a:lnTo>
                    <a:pt x="1459" y="78"/>
                  </a:lnTo>
                  <a:lnTo>
                    <a:pt x="1441" y="66"/>
                  </a:lnTo>
                  <a:lnTo>
                    <a:pt x="1429" y="60"/>
                  </a:lnTo>
                  <a:lnTo>
                    <a:pt x="1411" y="60"/>
                  </a:lnTo>
                  <a:lnTo>
                    <a:pt x="1399" y="54"/>
                  </a:lnTo>
                  <a:lnTo>
                    <a:pt x="1387" y="54"/>
                  </a:lnTo>
                  <a:lnTo>
                    <a:pt x="1375" y="54"/>
                  </a:lnTo>
                  <a:lnTo>
                    <a:pt x="1357" y="54"/>
                  </a:lnTo>
                  <a:lnTo>
                    <a:pt x="1345" y="54"/>
                  </a:lnTo>
                  <a:lnTo>
                    <a:pt x="1333" y="60"/>
                  </a:lnTo>
                  <a:lnTo>
                    <a:pt x="1309" y="66"/>
                  </a:lnTo>
                  <a:lnTo>
                    <a:pt x="1262" y="84"/>
                  </a:lnTo>
                  <a:lnTo>
                    <a:pt x="1220" y="102"/>
                  </a:lnTo>
                  <a:lnTo>
                    <a:pt x="1178" y="114"/>
                  </a:lnTo>
                  <a:lnTo>
                    <a:pt x="1142" y="126"/>
                  </a:lnTo>
                  <a:lnTo>
                    <a:pt x="1100" y="138"/>
                  </a:lnTo>
                  <a:lnTo>
                    <a:pt x="1058" y="150"/>
                  </a:lnTo>
                  <a:lnTo>
                    <a:pt x="1016" y="156"/>
                  </a:lnTo>
                  <a:lnTo>
                    <a:pt x="945" y="168"/>
                  </a:lnTo>
                  <a:lnTo>
                    <a:pt x="879" y="174"/>
                  </a:lnTo>
                  <a:lnTo>
                    <a:pt x="819" y="174"/>
                  </a:lnTo>
                  <a:lnTo>
                    <a:pt x="759" y="168"/>
                  </a:lnTo>
                  <a:lnTo>
                    <a:pt x="706" y="162"/>
                  </a:lnTo>
                  <a:lnTo>
                    <a:pt x="652" y="150"/>
                  </a:lnTo>
                  <a:lnTo>
                    <a:pt x="610" y="138"/>
                  </a:lnTo>
                  <a:lnTo>
                    <a:pt x="568" y="126"/>
                  </a:lnTo>
                  <a:lnTo>
                    <a:pt x="532" y="114"/>
                  </a:lnTo>
                  <a:lnTo>
                    <a:pt x="502" y="102"/>
                  </a:lnTo>
                  <a:lnTo>
                    <a:pt x="478" y="90"/>
                  </a:lnTo>
                  <a:lnTo>
                    <a:pt x="460" y="78"/>
                  </a:lnTo>
                  <a:lnTo>
                    <a:pt x="442" y="66"/>
                  </a:lnTo>
                  <a:lnTo>
                    <a:pt x="425" y="54"/>
                  </a:lnTo>
                  <a:lnTo>
                    <a:pt x="407" y="42"/>
                  </a:lnTo>
                  <a:lnTo>
                    <a:pt x="401" y="42"/>
                  </a:lnTo>
                  <a:lnTo>
                    <a:pt x="395" y="42"/>
                  </a:lnTo>
                  <a:lnTo>
                    <a:pt x="389" y="42"/>
                  </a:lnTo>
                  <a:lnTo>
                    <a:pt x="383" y="42"/>
                  </a:lnTo>
                  <a:lnTo>
                    <a:pt x="377" y="48"/>
                  </a:lnTo>
                  <a:lnTo>
                    <a:pt x="371" y="54"/>
                  </a:lnTo>
                  <a:lnTo>
                    <a:pt x="359" y="66"/>
                  </a:lnTo>
                  <a:lnTo>
                    <a:pt x="347" y="78"/>
                  </a:lnTo>
                  <a:lnTo>
                    <a:pt x="341" y="84"/>
                  </a:lnTo>
                  <a:lnTo>
                    <a:pt x="335" y="90"/>
                  </a:lnTo>
                  <a:lnTo>
                    <a:pt x="323" y="102"/>
                  </a:lnTo>
                  <a:lnTo>
                    <a:pt x="305" y="108"/>
                  </a:lnTo>
                  <a:lnTo>
                    <a:pt x="287" y="114"/>
                  </a:lnTo>
                  <a:lnTo>
                    <a:pt x="263" y="120"/>
                  </a:lnTo>
                  <a:lnTo>
                    <a:pt x="239" y="126"/>
                  </a:lnTo>
                  <a:lnTo>
                    <a:pt x="215" y="132"/>
                  </a:lnTo>
                  <a:lnTo>
                    <a:pt x="191" y="132"/>
                  </a:lnTo>
                  <a:lnTo>
                    <a:pt x="167" y="138"/>
                  </a:lnTo>
                  <a:lnTo>
                    <a:pt x="144" y="138"/>
                  </a:lnTo>
                  <a:lnTo>
                    <a:pt x="120" y="138"/>
                  </a:lnTo>
                  <a:lnTo>
                    <a:pt x="90" y="132"/>
                  </a:lnTo>
                  <a:lnTo>
                    <a:pt x="66" y="132"/>
                  </a:lnTo>
                  <a:lnTo>
                    <a:pt x="42" y="126"/>
                  </a:lnTo>
                  <a:lnTo>
                    <a:pt x="24" y="120"/>
                  </a:lnTo>
                  <a:lnTo>
                    <a:pt x="0" y="114"/>
                  </a:lnTo>
                  <a:lnTo>
                    <a:pt x="0" y="96"/>
                  </a:lnTo>
                  <a:lnTo>
                    <a:pt x="24" y="102"/>
                  </a:lnTo>
                  <a:lnTo>
                    <a:pt x="42" y="108"/>
                  </a:lnTo>
                  <a:lnTo>
                    <a:pt x="66" y="114"/>
                  </a:lnTo>
                  <a:lnTo>
                    <a:pt x="90" y="114"/>
                  </a:lnTo>
                  <a:lnTo>
                    <a:pt x="120" y="120"/>
                  </a:lnTo>
                  <a:lnTo>
                    <a:pt x="144" y="120"/>
                  </a:lnTo>
                  <a:lnTo>
                    <a:pt x="167" y="120"/>
                  </a:lnTo>
                  <a:lnTo>
                    <a:pt x="191" y="114"/>
                  </a:lnTo>
                  <a:lnTo>
                    <a:pt x="215" y="114"/>
                  </a:lnTo>
                  <a:lnTo>
                    <a:pt x="239" y="108"/>
                  </a:lnTo>
                  <a:lnTo>
                    <a:pt x="263" y="102"/>
                  </a:lnTo>
                  <a:lnTo>
                    <a:pt x="287" y="96"/>
                  </a:lnTo>
                  <a:lnTo>
                    <a:pt x="305" y="90"/>
                  </a:lnTo>
                  <a:lnTo>
                    <a:pt x="323" y="84"/>
                  </a:lnTo>
                  <a:lnTo>
                    <a:pt x="335" y="72"/>
                  </a:lnTo>
                  <a:lnTo>
                    <a:pt x="341" y="66"/>
                  </a:lnTo>
                  <a:lnTo>
                    <a:pt x="347" y="60"/>
                  </a:lnTo>
                  <a:lnTo>
                    <a:pt x="359" y="48"/>
                  </a:lnTo>
                  <a:lnTo>
                    <a:pt x="371" y="36"/>
                  </a:lnTo>
                  <a:lnTo>
                    <a:pt x="377" y="30"/>
                  </a:lnTo>
                  <a:lnTo>
                    <a:pt x="383" y="24"/>
                  </a:lnTo>
                  <a:lnTo>
                    <a:pt x="389" y="24"/>
                  </a:lnTo>
                  <a:lnTo>
                    <a:pt x="395" y="24"/>
                  </a:lnTo>
                  <a:lnTo>
                    <a:pt x="401" y="24"/>
                  </a:lnTo>
                  <a:lnTo>
                    <a:pt x="407" y="24"/>
                  </a:lnTo>
                  <a:lnTo>
                    <a:pt x="425" y="36"/>
                  </a:lnTo>
                  <a:lnTo>
                    <a:pt x="442" y="48"/>
                  </a:lnTo>
                  <a:lnTo>
                    <a:pt x="460" y="60"/>
                  </a:lnTo>
                  <a:lnTo>
                    <a:pt x="478" y="72"/>
                  </a:lnTo>
                  <a:lnTo>
                    <a:pt x="502" y="84"/>
                  </a:lnTo>
                  <a:lnTo>
                    <a:pt x="532" y="96"/>
                  </a:lnTo>
                  <a:lnTo>
                    <a:pt x="568" y="108"/>
                  </a:lnTo>
                  <a:lnTo>
                    <a:pt x="610" y="120"/>
                  </a:lnTo>
                  <a:lnTo>
                    <a:pt x="652" y="132"/>
                  </a:lnTo>
                  <a:lnTo>
                    <a:pt x="706" y="144"/>
                  </a:lnTo>
                  <a:lnTo>
                    <a:pt x="759" y="150"/>
                  </a:lnTo>
                  <a:lnTo>
                    <a:pt x="819" y="156"/>
                  </a:lnTo>
                  <a:lnTo>
                    <a:pt x="879" y="156"/>
                  </a:lnTo>
                  <a:lnTo>
                    <a:pt x="945" y="150"/>
                  </a:lnTo>
                  <a:lnTo>
                    <a:pt x="1016" y="138"/>
                  </a:lnTo>
                  <a:lnTo>
                    <a:pt x="1058" y="132"/>
                  </a:lnTo>
                  <a:lnTo>
                    <a:pt x="1100" y="120"/>
                  </a:lnTo>
                  <a:lnTo>
                    <a:pt x="1142" y="108"/>
                  </a:lnTo>
                  <a:lnTo>
                    <a:pt x="1178" y="96"/>
                  </a:lnTo>
                  <a:lnTo>
                    <a:pt x="1220" y="84"/>
                  </a:lnTo>
                  <a:lnTo>
                    <a:pt x="1262" y="66"/>
                  </a:lnTo>
                  <a:lnTo>
                    <a:pt x="1309" y="48"/>
                  </a:lnTo>
                  <a:lnTo>
                    <a:pt x="1333" y="42"/>
                  </a:lnTo>
                  <a:lnTo>
                    <a:pt x="1345" y="36"/>
                  </a:lnTo>
                  <a:lnTo>
                    <a:pt x="1357" y="36"/>
                  </a:lnTo>
                  <a:lnTo>
                    <a:pt x="1375" y="36"/>
                  </a:lnTo>
                  <a:lnTo>
                    <a:pt x="1387" y="36"/>
                  </a:lnTo>
                  <a:lnTo>
                    <a:pt x="1399" y="36"/>
                  </a:lnTo>
                  <a:lnTo>
                    <a:pt x="1411" y="42"/>
                  </a:lnTo>
                  <a:lnTo>
                    <a:pt x="1429" y="42"/>
                  </a:lnTo>
                  <a:lnTo>
                    <a:pt x="1441" y="48"/>
                  </a:lnTo>
                  <a:lnTo>
                    <a:pt x="1459" y="60"/>
                  </a:lnTo>
                  <a:lnTo>
                    <a:pt x="1477" y="66"/>
                  </a:lnTo>
                  <a:lnTo>
                    <a:pt x="1483" y="72"/>
                  </a:lnTo>
                  <a:lnTo>
                    <a:pt x="1495" y="78"/>
                  </a:lnTo>
                  <a:lnTo>
                    <a:pt x="1507" y="84"/>
                  </a:lnTo>
                  <a:lnTo>
                    <a:pt x="1525" y="84"/>
                  </a:lnTo>
                  <a:lnTo>
                    <a:pt x="1561" y="90"/>
                  </a:lnTo>
                  <a:lnTo>
                    <a:pt x="1602" y="96"/>
                  </a:lnTo>
                  <a:lnTo>
                    <a:pt x="1644" y="102"/>
                  </a:lnTo>
                  <a:lnTo>
                    <a:pt x="1692" y="102"/>
                  </a:lnTo>
                  <a:lnTo>
                    <a:pt x="1794" y="102"/>
                  </a:lnTo>
                  <a:lnTo>
                    <a:pt x="1895" y="102"/>
                  </a:lnTo>
                  <a:lnTo>
                    <a:pt x="1938" y="102"/>
                  </a:lnTo>
                  <a:lnTo>
                    <a:pt x="1971" y="96"/>
                  </a:lnTo>
                  <a:lnTo>
                    <a:pt x="2019" y="77"/>
                  </a:lnTo>
                  <a:lnTo>
                    <a:pt x="2063" y="57"/>
                  </a:lnTo>
                  <a:lnTo>
                    <a:pt x="2111" y="38"/>
                  </a:lnTo>
                  <a:lnTo>
                    <a:pt x="2145" y="18"/>
                  </a:lnTo>
                  <a:lnTo>
                    <a:pt x="2172" y="9"/>
                  </a:lnTo>
                  <a:lnTo>
                    <a:pt x="2202" y="0"/>
                  </a:lnTo>
                  <a:lnTo>
                    <a:pt x="2235" y="3"/>
                  </a:lnTo>
                  <a:lnTo>
                    <a:pt x="2250" y="24"/>
                  </a:lnTo>
                  <a:lnTo>
                    <a:pt x="2262" y="51"/>
                  </a:lnTo>
                  <a:lnTo>
                    <a:pt x="2290" y="72"/>
                  </a:lnTo>
                  <a:lnTo>
                    <a:pt x="2296" y="78"/>
                  </a:lnTo>
                  <a:lnTo>
                    <a:pt x="2308" y="84"/>
                  </a:lnTo>
                  <a:lnTo>
                    <a:pt x="2326" y="90"/>
                  </a:lnTo>
                  <a:lnTo>
                    <a:pt x="2350" y="102"/>
                  </a:lnTo>
                  <a:lnTo>
                    <a:pt x="2380" y="108"/>
                  </a:lnTo>
                  <a:lnTo>
                    <a:pt x="2416" y="114"/>
                  </a:lnTo>
                  <a:lnTo>
                    <a:pt x="2446" y="108"/>
                  </a:lnTo>
                  <a:lnTo>
                    <a:pt x="2481" y="108"/>
                  </a:lnTo>
                  <a:lnTo>
                    <a:pt x="2511" y="102"/>
                  </a:lnTo>
                  <a:lnTo>
                    <a:pt x="2541" y="96"/>
                  </a:lnTo>
                  <a:lnTo>
                    <a:pt x="2559" y="96"/>
                  </a:lnTo>
                  <a:lnTo>
                    <a:pt x="2595" y="84"/>
                  </a:lnTo>
                  <a:lnTo>
                    <a:pt x="2619" y="72"/>
                  </a:lnTo>
                  <a:lnTo>
                    <a:pt x="2643" y="54"/>
                  </a:lnTo>
                  <a:lnTo>
                    <a:pt x="2661" y="42"/>
                  </a:lnTo>
                  <a:lnTo>
                    <a:pt x="2673" y="24"/>
                  </a:lnTo>
                  <a:lnTo>
                    <a:pt x="2697" y="18"/>
                  </a:lnTo>
                  <a:lnTo>
                    <a:pt x="2715" y="24"/>
                  </a:lnTo>
                  <a:lnTo>
                    <a:pt x="2715" y="48"/>
                  </a:lnTo>
                  <a:lnTo>
                    <a:pt x="2709" y="78"/>
                  </a:lnTo>
                  <a:lnTo>
                    <a:pt x="2709" y="108"/>
                  </a:lnTo>
                  <a:lnTo>
                    <a:pt x="2727" y="114"/>
                  </a:lnTo>
                  <a:lnTo>
                    <a:pt x="2744" y="120"/>
                  </a:lnTo>
                  <a:lnTo>
                    <a:pt x="2768" y="126"/>
                  </a:lnTo>
                  <a:lnTo>
                    <a:pt x="2792" y="132"/>
                  </a:lnTo>
                  <a:lnTo>
                    <a:pt x="2816" y="132"/>
                  </a:lnTo>
                  <a:lnTo>
                    <a:pt x="2846" y="132"/>
                  </a:lnTo>
                  <a:lnTo>
                    <a:pt x="2870" y="132"/>
                  </a:lnTo>
                  <a:lnTo>
                    <a:pt x="2906" y="132"/>
                  </a:lnTo>
                  <a:lnTo>
                    <a:pt x="2972" y="126"/>
                  </a:lnTo>
                  <a:lnTo>
                    <a:pt x="3049" y="114"/>
                  </a:lnTo>
                  <a:lnTo>
                    <a:pt x="3127" y="102"/>
                  </a:lnTo>
                  <a:lnTo>
                    <a:pt x="3205" y="90"/>
                  </a:lnTo>
                  <a:lnTo>
                    <a:pt x="3336" y="78"/>
                  </a:lnTo>
                  <a:lnTo>
                    <a:pt x="3426" y="72"/>
                  </a:lnTo>
                  <a:lnTo>
                    <a:pt x="3456" y="66"/>
                  </a:lnTo>
                  <a:lnTo>
                    <a:pt x="3462" y="66"/>
                  </a:lnTo>
                  <a:lnTo>
                    <a:pt x="3474" y="60"/>
                  </a:lnTo>
                  <a:lnTo>
                    <a:pt x="3486" y="48"/>
                  </a:lnTo>
                  <a:lnTo>
                    <a:pt x="3498" y="48"/>
                  </a:lnTo>
                  <a:lnTo>
                    <a:pt x="3510" y="42"/>
                  </a:lnTo>
                  <a:lnTo>
                    <a:pt x="3522" y="42"/>
                  </a:lnTo>
                  <a:lnTo>
                    <a:pt x="3534" y="36"/>
                  </a:lnTo>
                  <a:lnTo>
                    <a:pt x="3546" y="36"/>
                  </a:lnTo>
                  <a:lnTo>
                    <a:pt x="3564" y="36"/>
                  </a:lnTo>
                  <a:lnTo>
                    <a:pt x="3582" y="42"/>
                  </a:lnTo>
                  <a:lnTo>
                    <a:pt x="3600" y="42"/>
                  </a:lnTo>
                  <a:lnTo>
                    <a:pt x="3617" y="54"/>
                  </a:lnTo>
                  <a:lnTo>
                    <a:pt x="3635" y="60"/>
                  </a:lnTo>
                  <a:lnTo>
                    <a:pt x="3647" y="66"/>
                  </a:lnTo>
                  <a:lnTo>
                    <a:pt x="3659" y="72"/>
                  </a:lnTo>
                  <a:lnTo>
                    <a:pt x="3689" y="78"/>
                  </a:lnTo>
                  <a:lnTo>
                    <a:pt x="3731" y="90"/>
                  </a:lnTo>
                  <a:lnTo>
                    <a:pt x="3767" y="96"/>
                  </a:lnTo>
                  <a:lnTo>
                    <a:pt x="3815" y="102"/>
                  </a:lnTo>
                  <a:lnTo>
                    <a:pt x="3863" y="102"/>
                  </a:lnTo>
                  <a:lnTo>
                    <a:pt x="3916" y="102"/>
                  </a:lnTo>
                  <a:lnTo>
                    <a:pt x="3970" y="102"/>
                  </a:lnTo>
                  <a:lnTo>
                    <a:pt x="4024" y="102"/>
                  </a:lnTo>
                  <a:lnTo>
                    <a:pt x="4078" y="102"/>
                  </a:lnTo>
                  <a:lnTo>
                    <a:pt x="4132" y="96"/>
                  </a:lnTo>
                  <a:lnTo>
                    <a:pt x="4186" y="90"/>
                  </a:lnTo>
                  <a:lnTo>
                    <a:pt x="4239" y="78"/>
                  </a:lnTo>
                  <a:lnTo>
                    <a:pt x="4287" y="72"/>
                  </a:lnTo>
                  <a:lnTo>
                    <a:pt x="4341" y="54"/>
                  </a:lnTo>
                  <a:lnTo>
                    <a:pt x="4383" y="42"/>
                  </a:lnTo>
                  <a:lnTo>
                    <a:pt x="4419" y="30"/>
                  </a:lnTo>
                  <a:lnTo>
                    <a:pt x="4449" y="18"/>
                  </a:lnTo>
                  <a:lnTo>
                    <a:pt x="4478" y="12"/>
                  </a:lnTo>
                  <a:lnTo>
                    <a:pt x="4502" y="6"/>
                  </a:lnTo>
                  <a:lnTo>
                    <a:pt x="4526" y="0"/>
                  </a:lnTo>
                  <a:lnTo>
                    <a:pt x="4544" y="0"/>
                  </a:lnTo>
                  <a:lnTo>
                    <a:pt x="4562" y="0"/>
                  </a:lnTo>
                  <a:lnTo>
                    <a:pt x="4574" y="6"/>
                  </a:lnTo>
                  <a:lnTo>
                    <a:pt x="4586" y="12"/>
                  </a:lnTo>
                  <a:lnTo>
                    <a:pt x="4598" y="18"/>
                  </a:lnTo>
                  <a:lnTo>
                    <a:pt x="4604" y="24"/>
                  </a:lnTo>
                  <a:lnTo>
                    <a:pt x="4610" y="30"/>
                  </a:lnTo>
                  <a:lnTo>
                    <a:pt x="4616" y="36"/>
                  </a:lnTo>
                  <a:lnTo>
                    <a:pt x="4622" y="48"/>
                  </a:lnTo>
                  <a:lnTo>
                    <a:pt x="4628" y="60"/>
                  </a:lnTo>
                  <a:lnTo>
                    <a:pt x="4634" y="66"/>
                  </a:lnTo>
                  <a:lnTo>
                    <a:pt x="4640" y="78"/>
                  </a:lnTo>
                  <a:lnTo>
                    <a:pt x="4652" y="84"/>
                  </a:lnTo>
                  <a:lnTo>
                    <a:pt x="4670" y="90"/>
                  </a:lnTo>
                  <a:lnTo>
                    <a:pt x="4682" y="96"/>
                  </a:lnTo>
                  <a:lnTo>
                    <a:pt x="4706" y="102"/>
                  </a:lnTo>
                  <a:lnTo>
                    <a:pt x="4724" y="108"/>
                  </a:lnTo>
                  <a:lnTo>
                    <a:pt x="4748" y="114"/>
                  </a:lnTo>
                  <a:lnTo>
                    <a:pt x="4771" y="114"/>
                  </a:lnTo>
                  <a:lnTo>
                    <a:pt x="4801" y="114"/>
                  </a:lnTo>
                  <a:lnTo>
                    <a:pt x="4831" y="108"/>
                  </a:lnTo>
                  <a:lnTo>
                    <a:pt x="4861" y="102"/>
                  </a:lnTo>
                  <a:lnTo>
                    <a:pt x="4891" y="96"/>
                  </a:lnTo>
                  <a:lnTo>
                    <a:pt x="4927" y="84"/>
                  </a:lnTo>
                  <a:lnTo>
                    <a:pt x="4957" y="66"/>
                  </a:lnTo>
                  <a:lnTo>
                    <a:pt x="4993" y="48"/>
                  </a:lnTo>
                  <a:lnTo>
                    <a:pt x="5017" y="36"/>
                  </a:lnTo>
                  <a:lnTo>
                    <a:pt x="5029" y="30"/>
                  </a:lnTo>
                  <a:lnTo>
                    <a:pt x="5061" y="24"/>
                  </a:lnTo>
                  <a:lnTo>
                    <a:pt x="5091" y="17"/>
                  </a:lnTo>
                  <a:lnTo>
                    <a:pt x="5118" y="14"/>
                  </a:lnTo>
                  <a:lnTo>
                    <a:pt x="5145" y="9"/>
                  </a:lnTo>
                  <a:lnTo>
                    <a:pt x="5175" y="9"/>
                  </a:lnTo>
                  <a:lnTo>
                    <a:pt x="5199" y="8"/>
                  </a:lnTo>
                  <a:lnTo>
                    <a:pt x="5219" y="9"/>
                  </a:lnTo>
                  <a:lnTo>
                    <a:pt x="5238" y="9"/>
                  </a:lnTo>
                  <a:lnTo>
                    <a:pt x="5258" y="11"/>
                  </a:lnTo>
                  <a:lnTo>
                    <a:pt x="5280" y="9"/>
                  </a:lnTo>
                  <a:lnTo>
                    <a:pt x="5304" y="11"/>
                  </a:lnTo>
                  <a:lnTo>
                    <a:pt x="5327" y="8"/>
                  </a:lnTo>
                  <a:lnTo>
                    <a:pt x="5351" y="8"/>
                  </a:lnTo>
                  <a:lnTo>
                    <a:pt x="5390" y="9"/>
                  </a:lnTo>
                  <a:lnTo>
                    <a:pt x="5435" y="24"/>
                  </a:lnTo>
                  <a:lnTo>
                    <a:pt x="5447" y="30"/>
                  </a:lnTo>
                  <a:lnTo>
                    <a:pt x="5453" y="36"/>
                  </a:lnTo>
                  <a:lnTo>
                    <a:pt x="5453" y="42"/>
                  </a:lnTo>
                  <a:lnTo>
                    <a:pt x="5459" y="48"/>
                  </a:lnTo>
                  <a:lnTo>
                    <a:pt x="5459" y="54"/>
                  </a:lnTo>
                  <a:lnTo>
                    <a:pt x="5459" y="60"/>
                  </a:lnTo>
                  <a:lnTo>
                    <a:pt x="5459" y="66"/>
                  </a:lnTo>
                  <a:lnTo>
                    <a:pt x="5465" y="66"/>
                  </a:lnTo>
                  <a:lnTo>
                    <a:pt x="5465" y="72"/>
                  </a:lnTo>
                  <a:lnTo>
                    <a:pt x="5477" y="72"/>
                  </a:lnTo>
                  <a:lnTo>
                    <a:pt x="5489" y="78"/>
                  </a:lnTo>
                  <a:lnTo>
                    <a:pt x="5501" y="84"/>
                  </a:lnTo>
                  <a:lnTo>
                    <a:pt x="5519" y="84"/>
                  </a:lnTo>
                  <a:lnTo>
                    <a:pt x="5555" y="90"/>
                  </a:lnTo>
                  <a:lnTo>
                    <a:pt x="5603" y="90"/>
                  </a:lnTo>
                  <a:lnTo>
                    <a:pt x="5656" y="90"/>
                  </a:lnTo>
                  <a:lnTo>
                    <a:pt x="5710" y="84"/>
                  </a:lnTo>
                  <a:lnTo>
                    <a:pt x="5740" y="78"/>
                  </a:lnTo>
                  <a:lnTo>
                    <a:pt x="5770" y="72"/>
                  </a:lnTo>
                  <a:lnTo>
                    <a:pt x="5770" y="90"/>
                  </a:lnTo>
                  <a:lnTo>
                    <a:pt x="5770" y="90"/>
                  </a:lnTo>
                  <a:lnTo>
                    <a:pt x="5740" y="96"/>
                  </a:lnTo>
                  <a:lnTo>
                    <a:pt x="5710" y="102"/>
                  </a:lnTo>
                  <a:lnTo>
                    <a:pt x="5656" y="108"/>
                  </a:lnTo>
                  <a:lnTo>
                    <a:pt x="5603" y="108"/>
                  </a:lnTo>
                  <a:lnTo>
                    <a:pt x="5555" y="108"/>
                  </a:lnTo>
                  <a:lnTo>
                    <a:pt x="5519" y="102"/>
                  </a:lnTo>
                  <a:lnTo>
                    <a:pt x="5501" y="102"/>
                  </a:lnTo>
                  <a:lnTo>
                    <a:pt x="5489" y="96"/>
                  </a:lnTo>
                  <a:lnTo>
                    <a:pt x="5477" y="90"/>
                  </a:lnTo>
                  <a:lnTo>
                    <a:pt x="5465" y="90"/>
                  </a:lnTo>
                  <a:lnTo>
                    <a:pt x="5465" y="84"/>
                  </a:lnTo>
                  <a:lnTo>
                    <a:pt x="5459" y="84"/>
                  </a:lnTo>
                  <a:lnTo>
                    <a:pt x="5459" y="78"/>
                  </a:lnTo>
                  <a:lnTo>
                    <a:pt x="5459" y="72"/>
                  </a:lnTo>
                  <a:lnTo>
                    <a:pt x="5459" y="66"/>
                  </a:lnTo>
                  <a:lnTo>
                    <a:pt x="5453" y="60"/>
                  </a:lnTo>
                  <a:lnTo>
                    <a:pt x="5453" y="54"/>
                  </a:lnTo>
                  <a:lnTo>
                    <a:pt x="5447" y="48"/>
                  </a:lnTo>
                  <a:lnTo>
                    <a:pt x="5435" y="42"/>
                  </a:lnTo>
                  <a:lnTo>
                    <a:pt x="5429" y="36"/>
                  </a:lnTo>
                  <a:lnTo>
                    <a:pt x="5423" y="36"/>
                  </a:lnTo>
                  <a:lnTo>
                    <a:pt x="5405" y="30"/>
                  </a:lnTo>
                  <a:lnTo>
                    <a:pt x="5393" y="30"/>
                  </a:lnTo>
                  <a:lnTo>
                    <a:pt x="5370" y="23"/>
                  </a:lnTo>
                  <a:lnTo>
                    <a:pt x="5346" y="24"/>
                  </a:lnTo>
                  <a:lnTo>
                    <a:pt x="5325" y="27"/>
                  </a:lnTo>
                  <a:lnTo>
                    <a:pt x="5298" y="29"/>
                  </a:lnTo>
                  <a:lnTo>
                    <a:pt x="5270" y="29"/>
                  </a:lnTo>
                  <a:lnTo>
                    <a:pt x="5247" y="26"/>
                  </a:lnTo>
                  <a:lnTo>
                    <a:pt x="5219" y="24"/>
                  </a:lnTo>
                  <a:lnTo>
                    <a:pt x="5199" y="21"/>
                  </a:lnTo>
                  <a:lnTo>
                    <a:pt x="5174" y="2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accent2">
                    <a:gamma/>
                    <a:tint val="96863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FFFFFF"/>
                </a:solidFill>
                <a:latin typeface="Tahoma" charset="0"/>
                <a:cs typeface="Arial" charset="0"/>
              </a:endParaRPr>
            </a:p>
          </p:txBody>
        </p:sp>
      </p:grpSp>
      <p:sp>
        <p:nvSpPr>
          <p:cNvPr id="147480" name="Rectangle 24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8288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47481" name="Rectangle 2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27" name="Rectangle 2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28" name="Rectangle 2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F35A02-F1A3-45C8-B36E-72A4BCFA6E28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52082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54507F-41B0-4450-A06B-3DED233DF65E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99862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16105F-B014-45C7-A34B-F49A527F4B78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59351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25E94D-0759-405C-9784-316C76F16A6B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62793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91F91D-CDDD-4A9B-84C3-D454E557C724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86918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2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4C9464-6E1D-4F8C-B002-5E7D938BACAF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0530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8" name="Rectangle 2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4FE8D0-6FC7-47C2-8749-CE9FB3DBAF49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Rectangle 2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67959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6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Rectangle 2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C521AD-FCEC-4684-80F7-6257CCC49DC0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5" name="Rectangle 2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8919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6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Rectangle 2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1E2CAB-97BB-4111-BEF4-71BF545B8B83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4" name="Rectangle 2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451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2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49CA4C-8D5D-4BDB-B18E-71196E136D39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7468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2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F6D716-97E6-4414-AFC2-EA3C2E433604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2481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59875" cy="6858000"/>
            <a:chOff x="0" y="0"/>
            <a:chExt cx="5770" cy="4320"/>
          </a:xfrm>
        </p:grpSpPr>
        <p:sp>
          <p:nvSpPr>
            <p:cNvPr id="146435" name="Rectangle 3"/>
            <p:cNvSpPr>
              <a:spLocks noChangeArrowheads="1"/>
            </p:cNvSpPr>
            <p:nvPr userDrawn="1"/>
          </p:nvSpPr>
          <p:spPr bwMode="hidden">
            <a:xfrm>
              <a:off x="5232" y="1"/>
              <a:ext cx="528" cy="4319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tint val="94118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FFFFFF"/>
                </a:solidFill>
                <a:latin typeface="Tahoma" charset="0"/>
                <a:cs typeface="Arial" charset="0"/>
              </a:endParaRPr>
            </a:p>
          </p:txBody>
        </p:sp>
        <p:sp>
          <p:nvSpPr>
            <p:cNvPr id="1033" name="Rectangle 4"/>
            <p:cNvSpPr>
              <a:spLocks noChangeArrowheads="1"/>
            </p:cNvSpPr>
            <p:nvPr userDrawn="1"/>
          </p:nvSpPr>
          <p:spPr bwMode="hidden">
            <a:xfrm>
              <a:off x="1056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  <a:latin typeface="Tahoma" pitchFamily="34" charset="0"/>
                <a:cs typeface="Arial" charset="0"/>
              </a:endParaRPr>
            </a:p>
          </p:txBody>
        </p:sp>
        <p:sp>
          <p:nvSpPr>
            <p:cNvPr id="1034" name="Rectangle 5"/>
            <p:cNvSpPr>
              <a:spLocks noChangeArrowheads="1"/>
            </p:cNvSpPr>
            <p:nvPr userDrawn="1"/>
          </p:nvSpPr>
          <p:spPr bwMode="hidden">
            <a:xfrm>
              <a:off x="172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  <a:latin typeface="Tahoma" pitchFamily="34" charset="0"/>
                <a:cs typeface="Arial" charset="0"/>
              </a:endParaRPr>
            </a:p>
          </p:txBody>
        </p:sp>
        <p:sp>
          <p:nvSpPr>
            <p:cNvPr id="1035" name="Rectangle 6"/>
            <p:cNvSpPr>
              <a:spLocks noChangeArrowheads="1"/>
            </p:cNvSpPr>
            <p:nvPr userDrawn="1"/>
          </p:nvSpPr>
          <p:spPr bwMode="hidden">
            <a:xfrm>
              <a:off x="2256" y="0"/>
              <a:ext cx="240" cy="43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  <a:latin typeface="Tahoma" pitchFamily="34" charset="0"/>
                <a:cs typeface="Arial" charset="0"/>
              </a:endParaRPr>
            </a:p>
          </p:txBody>
        </p:sp>
        <p:sp>
          <p:nvSpPr>
            <p:cNvPr id="1036" name="Rectangle 7"/>
            <p:cNvSpPr>
              <a:spLocks noChangeArrowheads="1"/>
            </p:cNvSpPr>
            <p:nvPr userDrawn="1"/>
          </p:nvSpPr>
          <p:spPr bwMode="hidden">
            <a:xfrm>
              <a:off x="1344" y="0"/>
              <a:ext cx="38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  <a:latin typeface="Tahoma" pitchFamily="34" charset="0"/>
                <a:cs typeface="Arial" charset="0"/>
              </a:endParaRPr>
            </a:p>
          </p:txBody>
        </p:sp>
        <p:sp>
          <p:nvSpPr>
            <p:cNvPr id="1037" name="Rectangle 8"/>
            <p:cNvSpPr>
              <a:spLocks noChangeArrowheads="1"/>
            </p:cNvSpPr>
            <p:nvPr userDrawn="1"/>
          </p:nvSpPr>
          <p:spPr bwMode="hidden">
            <a:xfrm>
              <a:off x="480" y="0"/>
              <a:ext cx="576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  <a:latin typeface="Tahoma" pitchFamily="34" charset="0"/>
                <a:cs typeface="Arial" charset="0"/>
              </a:endParaRPr>
            </a:p>
          </p:txBody>
        </p:sp>
        <p:sp>
          <p:nvSpPr>
            <p:cNvPr id="146441" name="Rectangle 9"/>
            <p:cNvSpPr>
              <a:spLocks noChangeArrowheads="1"/>
            </p:cNvSpPr>
            <p:nvPr userDrawn="1"/>
          </p:nvSpPr>
          <p:spPr bwMode="hidden">
            <a:xfrm>
              <a:off x="288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8470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FFFFFF"/>
                </a:solidFill>
                <a:latin typeface="Tahoma" charset="0"/>
                <a:cs typeface="Arial" charset="0"/>
              </a:endParaRPr>
            </a:p>
          </p:txBody>
        </p:sp>
        <p:sp>
          <p:nvSpPr>
            <p:cNvPr id="146442" name="Rectangle 10"/>
            <p:cNvSpPr>
              <a:spLocks noChangeArrowheads="1"/>
            </p:cNvSpPr>
            <p:nvPr userDrawn="1"/>
          </p:nvSpPr>
          <p:spPr bwMode="hidden">
            <a:xfrm>
              <a:off x="0" y="0"/>
              <a:ext cx="288" cy="4320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FFFFFF"/>
                </a:solidFill>
                <a:latin typeface="Tahoma" charset="0"/>
                <a:cs typeface="Arial" charset="0"/>
              </a:endParaRPr>
            </a:p>
          </p:txBody>
        </p:sp>
        <p:sp>
          <p:nvSpPr>
            <p:cNvPr id="1040" name="Rectangle 11"/>
            <p:cNvSpPr>
              <a:spLocks noChangeArrowheads="1"/>
            </p:cNvSpPr>
            <p:nvPr userDrawn="1"/>
          </p:nvSpPr>
          <p:spPr bwMode="hidden">
            <a:xfrm>
              <a:off x="2160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  <a:latin typeface="Tahoma" pitchFamily="34" charset="0"/>
                <a:cs typeface="Arial" charset="0"/>
              </a:endParaRPr>
            </a:p>
          </p:txBody>
        </p:sp>
        <p:sp>
          <p:nvSpPr>
            <p:cNvPr id="1041" name="Rectangle 12"/>
            <p:cNvSpPr>
              <a:spLocks noChangeArrowheads="1"/>
            </p:cNvSpPr>
            <p:nvPr userDrawn="1"/>
          </p:nvSpPr>
          <p:spPr bwMode="hidden">
            <a:xfrm>
              <a:off x="2784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  <a:latin typeface="Tahoma" pitchFamily="34" charset="0"/>
                <a:cs typeface="Arial" charset="0"/>
              </a:endParaRPr>
            </a:p>
          </p:txBody>
        </p:sp>
        <p:sp>
          <p:nvSpPr>
            <p:cNvPr id="1042" name="Rectangle 13"/>
            <p:cNvSpPr>
              <a:spLocks noChangeArrowheads="1"/>
            </p:cNvSpPr>
            <p:nvPr userDrawn="1"/>
          </p:nvSpPr>
          <p:spPr bwMode="hidden">
            <a:xfrm>
              <a:off x="1248" y="0"/>
              <a:ext cx="144" cy="432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  <a:latin typeface="Tahoma" pitchFamily="34" charset="0"/>
                <a:cs typeface="Arial" charset="0"/>
              </a:endParaRPr>
            </a:p>
          </p:txBody>
        </p:sp>
        <p:sp>
          <p:nvSpPr>
            <p:cNvPr id="1043" name="Rectangle 14"/>
            <p:cNvSpPr>
              <a:spLocks noChangeArrowheads="1"/>
            </p:cNvSpPr>
            <p:nvPr userDrawn="1"/>
          </p:nvSpPr>
          <p:spPr bwMode="hidden">
            <a:xfrm>
              <a:off x="3300" y="0"/>
              <a:ext cx="252" cy="432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  <a:latin typeface="Tahoma" pitchFamily="34" charset="0"/>
                <a:cs typeface="Arial" charset="0"/>
              </a:endParaRPr>
            </a:p>
          </p:txBody>
        </p:sp>
        <p:sp>
          <p:nvSpPr>
            <p:cNvPr id="146447" name="Rectangle 15"/>
            <p:cNvSpPr>
              <a:spLocks noChangeArrowheads="1"/>
            </p:cNvSpPr>
            <p:nvPr userDrawn="1"/>
          </p:nvSpPr>
          <p:spPr bwMode="hidden">
            <a:xfrm>
              <a:off x="4656" y="0"/>
              <a:ext cx="14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FFFFFF"/>
                </a:solidFill>
                <a:latin typeface="Tahoma" charset="0"/>
                <a:cs typeface="Arial" charset="0"/>
              </a:endParaRPr>
            </a:p>
          </p:txBody>
        </p:sp>
        <p:sp>
          <p:nvSpPr>
            <p:cNvPr id="1045" name="Rectangle 16"/>
            <p:cNvSpPr>
              <a:spLocks noChangeArrowheads="1"/>
            </p:cNvSpPr>
            <p:nvPr userDrawn="1"/>
          </p:nvSpPr>
          <p:spPr bwMode="hidden">
            <a:xfrm>
              <a:off x="4608" y="0"/>
              <a:ext cx="67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  <a:latin typeface="Tahoma" pitchFamily="34" charset="0"/>
                <a:cs typeface="Arial" charset="0"/>
              </a:endParaRPr>
            </a:p>
          </p:txBody>
        </p:sp>
        <p:sp>
          <p:nvSpPr>
            <p:cNvPr id="146449" name="Rectangle 17"/>
            <p:cNvSpPr>
              <a:spLocks noChangeArrowheads="1"/>
            </p:cNvSpPr>
            <p:nvPr userDrawn="1"/>
          </p:nvSpPr>
          <p:spPr bwMode="hidden">
            <a:xfrm>
              <a:off x="3504" y="0"/>
              <a:ext cx="62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FFFFFF"/>
                </a:solidFill>
                <a:latin typeface="Tahoma" charset="0"/>
                <a:cs typeface="Arial" charset="0"/>
              </a:endParaRPr>
            </a:p>
          </p:txBody>
        </p:sp>
        <p:sp>
          <p:nvSpPr>
            <p:cNvPr id="1047" name="Rectangle 18"/>
            <p:cNvSpPr>
              <a:spLocks noChangeArrowheads="1"/>
            </p:cNvSpPr>
            <p:nvPr userDrawn="1"/>
          </p:nvSpPr>
          <p:spPr bwMode="hidden">
            <a:xfrm>
              <a:off x="3840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  <a:latin typeface="Tahoma" pitchFamily="34" charset="0"/>
                <a:cs typeface="Arial" charset="0"/>
              </a:endParaRPr>
            </a:p>
          </p:txBody>
        </p:sp>
        <p:sp>
          <p:nvSpPr>
            <p:cNvPr id="146451" name="Rectangle 19"/>
            <p:cNvSpPr>
              <a:spLocks noChangeArrowheads="1"/>
            </p:cNvSpPr>
            <p:nvPr userDrawn="1"/>
          </p:nvSpPr>
          <p:spPr bwMode="hidden">
            <a:xfrm>
              <a:off x="4368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FFFFFF"/>
                </a:solidFill>
                <a:latin typeface="Tahoma" charset="0"/>
                <a:cs typeface="Arial" charset="0"/>
              </a:endParaRPr>
            </a:p>
          </p:txBody>
        </p:sp>
        <p:sp>
          <p:nvSpPr>
            <p:cNvPr id="1049" name="Rectangle 20"/>
            <p:cNvSpPr>
              <a:spLocks noChangeArrowheads="1"/>
            </p:cNvSpPr>
            <p:nvPr userDrawn="1"/>
          </p:nvSpPr>
          <p:spPr bwMode="hidden">
            <a:xfrm>
              <a:off x="2680" y="0"/>
              <a:ext cx="15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  <a:latin typeface="Tahoma" pitchFamily="34" charset="0"/>
                <a:cs typeface="Arial" charset="0"/>
              </a:endParaRPr>
            </a:p>
          </p:txBody>
        </p:sp>
        <p:sp>
          <p:nvSpPr>
            <p:cNvPr id="1050" name="Rectangle 21"/>
            <p:cNvSpPr>
              <a:spLocks noChangeArrowheads="1"/>
            </p:cNvSpPr>
            <p:nvPr userDrawn="1"/>
          </p:nvSpPr>
          <p:spPr bwMode="hidden">
            <a:xfrm>
              <a:off x="2366" y="0"/>
              <a:ext cx="336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  <a:latin typeface="Tahoma" pitchFamily="34" charset="0"/>
                <a:cs typeface="Arial" charset="0"/>
              </a:endParaRPr>
            </a:p>
          </p:txBody>
        </p:sp>
        <p:sp>
          <p:nvSpPr>
            <p:cNvPr id="1051" name="Freeform 22"/>
            <p:cNvSpPr>
              <a:spLocks/>
            </p:cNvSpPr>
            <p:nvPr userDrawn="1"/>
          </p:nvSpPr>
          <p:spPr bwMode="hidden">
            <a:xfrm>
              <a:off x="1" y="3875"/>
              <a:ext cx="5760" cy="445"/>
            </a:xfrm>
            <a:custGeom>
              <a:avLst/>
              <a:gdLst>
                <a:gd name="T0" fmla="*/ 5700 w 5760"/>
                <a:gd name="T1" fmla="*/ 86 h 445"/>
                <a:gd name="T2" fmla="*/ 5508 w 5760"/>
                <a:gd name="T3" fmla="*/ 86 h 445"/>
                <a:gd name="T4" fmla="*/ 5454 w 5760"/>
                <a:gd name="T5" fmla="*/ 76 h 445"/>
                <a:gd name="T6" fmla="*/ 5448 w 5760"/>
                <a:gd name="T7" fmla="*/ 65 h 445"/>
                <a:gd name="T8" fmla="*/ 5442 w 5760"/>
                <a:gd name="T9" fmla="*/ 44 h 445"/>
                <a:gd name="T10" fmla="*/ 5414 w 5760"/>
                <a:gd name="T11" fmla="*/ 18 h 445"/>
                <a:gd name="T12" fmla="*/ 5332 w 5760"/>
                <a:gd name="T13" fmla="*/ 7 h 445"/>
                <a:gd name="T14" fmla="*/ 5051 w 5760"/>
                <a:gd name="T15" fmla="*/ 22 h 445"/>
                <a:gd name="T16" fmla="*/ 4986 w 5760"/>
                <a:gd name="T17" fmla="*/ 55 h 445"/>
                <a:gd name="T18" fmla="*/ 4854 w 5760"/>
                <a:gd name="T19" fmla="*/ 102 h 445"/>
                <a:gd name="T20" fmla="*/ 4740 w 5760"/>
                <a:gd name="T21" fmla="*/ 112 h 445"/>
                <a:gd name="T22" fmla="*/ 4662 w 5760"/>
                <a:gd name="T23" fmla="*/ 91 h 445"/>
                <a:gd name="T24" fmla="*/ 4598 w 5760"/>
                <a:gd name="T25" fmla="*/ 25 h 445"/>
                <a:gd name="T26" fmla="*/ 4514 w 5760"/>
                <a:gd name="T27" fmla="*/ 9 h 445"/>
                <a:gd name="T28" fmla="*/ 4410 w 5760"/>
                <a:gd name="T29" fmla="*/ 39 h 445"/>
                <a:gd name="T30" fmla="*/ 4236 w 5760"/>
                <a:gd name="T31" fmla="*/ 81 h 445"/>
                <a:gd name="T32" fmla="*/ 4020 w 5760"/>
                <a:gd name="T33" fmla="*/ 102 h 445"/>
                <a:gd name="T34" fmla="*/ 3810 w 5760"/>
                <a:gd name="T35" fmla="*/ 102 h 445"/>
                <a:gd name="T36" fmla="*/ 3654 w 5760"/>
                <a:gd name="T37" fmla="*/ 76 h 445"/>
                <a:gd name="T38" fmla="*/ 3594 w 5760"/>
                <a:gd name="T39" fmla="*/ 50 h 445"/>
                <a:gd name="T40" fmla="*/ 3528 w 5760"/>
                <a:gd name="T41" fmla="*/ 44 h 445"/>
                <a:gd name="T42" fmla="*/ 3480 w 5760"/>
                <a:gd name="T43" fmla="*/ 55 h 445"/>
                <a:gd name="T44" fmla="*/ 3420 w 5760"/>
                <a:gd name="T45" fmla="*/ 76 h 445"/>
                <a:gd name="T46" fmla="*/ 3048 w 5760"/>
                <a:gd name="T47" fmla="*/ 112 h 445"/>
                <a:gd name="T48" fmla="*/ 2844 w 5760"/>
                <a:gd name="T49" fmla="*/ 128 h 445"/>
                <a:gd name="T50" fmla="*/ 2742 w 5760"/>
                <a:gd name="T51" fmla="*/ 117 h 445"/>
                <a:gd name="T52" fmla="*/ 2710 w 5760"/>
                <a:gd name="T53" fmla="*/ 56 h 445"/>
                <a:gd name="T54" fmla="*/ 2658 w 5760"/>
                <a:gd name="T55" fmla="*/ 50 h 445"/>
                <a:gd name="T56" fmla="*/ 2558 w 5760"/>
                <a:gd name="T57" fmla="*/ 95 h 445"/>
                <a:gd name="T58" fmla="*/ 2444 w 5760"/>
                <a:gd name="T59" fmla="*/ 109 h 445"/>
                <a:gd name="T60" fmla="*/ 2322 w 5760"/>
                <a:gd name="T61" fmla="*/ 91 h 445"/>
                <a:gd name="T62" fmla="*/ 2274 w 5760"/>
                <a:gd name="T63" fmla="*/ 70 h 445"/>
                <a:gd name="T64" fmla="*/ 2185 w 5760"/>
                <a:gd name="T65" fmla="*/ 3 h 445"/>
                <a:gd name="T66" fmla="*/ 2048 w 5760"/>
                <a:gd name="T67" fmla="*/ 64 h 445"/>
                <a:gd name="T68" fmla="*/ 1794 w 5760"/>
                <a:gd name="T69" fmla="*/ 102 h 445"/>
                <a:gd name="T70" fmla="*/ 1560 w 5760"/>
                <a:gd name="T71" fmla="*/ 91 h 445"/>
                <a:gd name="T72" fmla="*/ 1482 w 5760"/>
                <a:gd name="T73" fmla="*/ 76 h 445"/>
                <a:gd name="T74" fmla="*/ 1428 w 5760"/>
                <a:gd name="T75" fmla="*/ 50 h 445"/>
                <a:gd name="T76" fmla="*/ 1374 w 5760"/>
                <a:gd name="T77" fmla="*/ 44 h 445"/>
                <a:gd name="T78" fmla="*/ 1308 w 5760"/>
                <a:gd name="T79" fmla="*/ 55 h 445"/>
                <a:gd name="T80" fmla="*/ 1140 w 5760"/>
                <a:gd name="T81" fmla="*/ 107 h 445"/>
                <a:gd name="T82" fmla="*/ 948 w 5760"/>
                <a:gd name="T83" fmla="*/ 143 h 445"/>
                <a:gd name="T84" fmla="*/ 708 w 5760"/>
                <a:gd name="T85" fmla="*/ 138 h 445"/>
                <a:gd name="T86" fmla="*/ 534 w 5760"/>
                <a:gd name="T87" fmla="*/ 96 h 445"/>
                <a:gd name="T88" fmla="*/ 444 w 5760"/>
                <a:gd name="T89" fmla="*/ 55 h 445"/>
                <a:gd name="T90" fmla="*/ 396 w 5760"/>
                <a:gd name="T91" fmla="*/ 34 h 445"/>
                <a:gd name="T92" fmla="*/ 378 w 5760"/>
                <a:gd name="T93" fmla="*/ 39 h 445"/>
                <a:gd name="T94" fmla="*/ 342 w 5760"/>
                <a:gd name="T95" fmla="*/ 70 h 445"/>
                <a:gd name="T96" fmla="*/ 288 w 5760"/>
                <a:gd name="T97" fmla="*/ 96 h 445"/>
                <a:gd name="T98" fmla="*/ 192 w 5760"/>
                <a:gd name="T99" fmla="*/ 112 h 445"/>
                <a:gd name="T100" fmla="*/ 90 w 5760"/>
                <a:gd name="T101" fmla="*/ 112 h 445"/>
                <a:gd name="T102" fmla="*/ 0 w 5760"/>
                <a:gd name="T103" fmla="*/ 96 h 445"/>
                <a:gd name="T104" fmla="*/ 5760 w 5760"/>
                <a:gd name="T105" fmla="*/ 445 h 44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5760" h="445">
                  <a:moveTo>
                    <a:pt x="5760" y="445"/>
                  </a:moveTo>
                  <a:lnTo>
                    <a:pt x="5760" y="76"/>
                  </a:lnTo>
                  <a:lnTo>
                    <a:pt x="5730" y="81"/>
                  </a:lnTo>
                  <a:lnTo>
                    <a:pt x="5700" y="86"/>
                  </a:lnTo>
                  <a:lnTo>
                    <a:pt x="5646" y="91"/>
                  </a:lnTo>
                  <a:lnTo>
                    <a:pt x="5592" y="91"/>
                  </a:lnTo>
                  <a:lnTo>
                    <a:pt x="5544" y="91"/>
                  </a:lnTo>
                  <a:lnTo>
                    <a:pt x="5508" y="86"/>
                  </a:lnTo>
                  <a:lnTo>
                    <a:pt x="5490" y="86"/>
                  </a:lnTo>
                  <a:lnTo>
                    <a:pt x="5478" y="81"/>
                  </a:lnTo>
                  <a:lnTo>
                    <a:pt x="5466" y="76"/>
                  </a:lnTo>
                  <a:lnTo>
                    <a:pt x="5454" y="76"/>
                  </a:lnTo>
                  <a:lnTo>
                    <a:pt x="5454" y="70"/>
                  </a:lnTo>
                  <a:lnTo>
                    <a:pt x="5448" y="70"/>
                  </a:lnTo>
                  <a:lnTo>
                    <a:pt x="5448" y="65"/>
                  </a:lnTo>
                  <a:lnTo>
                    <a:pt x="5448" y="60"/>
                  </a:lnTo>
                  <a:lnTo>
                    <a:pt x="5448" y="55"/>
                  </a:lnTo>
                  <a:lnTo>
                    <a:pt x="5442" y="50"/>
                  </a:lnTo>
                  <a:lnTo>
                    <a:pt x="5442" y="44"/>
                  </a:lnTo>
                  <a:lnTo>
                    <a:pt x="5436" y="39"/>
                  </a:lnTo>
                  <a:lnTo>
                    <a:pt x="5424" y="34"/>
                  </a:lnTo>
                  <a:lnTo>
                    <a:pt x="5418" y="29"/>
                  </a:lnTo>
                  <a:lnTo>
                    <a:pt x="5414" y="18"/>
                  </a:lnTo>
                  <a:lnTo>
                    <a:pt x="5401" y="16"/>
                  </a:lnTo>
                  <a:lnTo>
                    <a:pt x="5386" y="10"/>
                  </a:lnTo>
                  <a:lnTo>
                    <a:pt x="5368" y="7"/>
                  </a:lnTo>
                  <a:lnTo>
                    <a:pt x="5332" y="7"/>
                  </a:lnTo>
                  <a:lnTo>
                    <a:pt x="5246" y="10"/>
                  </a:lnTo>
                  <a:lnTo>
                    <a:pt x="5144" y="7"/>
                  </a:lnTo>
                  <a:lnTo>
                    <a:pt x="5090" y="16"/>
                  </a:lnTo>
                  <a:lnTo>
                    <a:pt x="5051" y="22"/>
                  </a:lnTo>
                  <a:lnTo>
                    <a:pt x="5036" y="30"/>
                  </a:lnTo>
                  <a:lnTo>
                    <a:pt x="5022" y="39"/>
                  </a:lnTo>
                  <a:lnTo>
                    <a:pt x="5010" y="44"/>
                  </a:lnTo>
                  <a:lnTo>
                    <a:pt x="4986" y="55"/>
                  </a:lnTo>
                  <a:lnTo>
                    <a:pt x="4950" y="70"/>
                  </a:lnTo>
                  <a:lnTo>
                    <a:pt x="4920" y="86"/>
                  </a:lnTo>
                  <a:lnTo>
                    <a:pt x="4884" y="96"/>
                  </a:lnTo>
                  <a:lnTo>
                    <a:pt x="4854" y="102"/>
                  </a:lnTo>
                  <a:lnTo>
                    <a:pt x="4824" y="107"/>
                  </a:lnTo>
                  <a:lnTo>
                    <a:pt x="4794" y="112"/>
                  </a:lnTo>
                  <a:lnTo>
                    <a:pt x="4764" y="112"/>
                  </a:lnTo>
                  <a:lnTo>
                    <a:pt x="4740" y="112"/>
                  </a:lnTo>
                  <a:lnTo>
                    <a:pt x="4716" y="107"/>
                  </a:lnTo>
                  <a:lnTo>
                    <a:pt x="4698" y="102"/>
                  </a:lnTo>
                  <a:lnTo>
                    <a:pt x="4674" y="96"/>
                  </a:lnTo>
                  <a:lnTo>
                    <a:pt x="4662" y="91"/>
                  </a:lnTo>
                  <a:lnTo>
                    <a:pt x="4644" y="86"/>
                  </a:lnTo>
                  <a:lnTo>
                    <a:pt x="4631" y="66"/>
                  </a:lnTo>
                  <a:lnTo>
                    <a:pt x="4617" y="42"/>
                  </a:lnTo>
                  <a:lnTo>
                    <a:pt x="4598" y="25"/>
                  </a:lnTo>
                  <a:lnTo>
                    <a:pt x="4584" y="13"/>
                  </a:lnTo>
                  <a:lnTo>
                    <a:pt x="4565" y="4"/>
                  </a:lnTo>
                  <a:lnTo>
                    <a:pt x="4535" y="3"/>
                  </a:lnTo>
                  <a:lnTo>
                    <a:pt x="4514" y="9"/>
                  </a:lnTo>
                  <a:lnTo>
                    <a:pt x="4494" y="18"/>
                  </a:lnTo>
                  <a:lnTo>
                    <a:pt x="4471" y="23"/>
                  </a:lnTo>
                  <a:lnTo>
                    <a:pt x="4440" y="29"/>
                  </a:lnTo>
                  <a:lnTo>
                    <a:pt x="4410" y="39"/>
                  </a:lnTo>
                  <a:lnTo>
                    <a:pt x="4374" y="50"/>
                  </a:lnTo>
                  <a:lnTo>
                    <a:pt x="4332" y="60"/>
                  </a:lnTo>
                  <a:lnTo>
                    <a:pt x="4284" y="76"/>
                  </a:lnTo>
                  <a:lnTo>
                    <a:pt x="4236" y="81"/>
                  </a:lnTo>
                  <a:lnTo>
                    <a:pt x="4183" y="91"/>
                  </a:lnTo>
                  <a:lnTo>
                    <a:pt x="4128" y="96"/>
                  </a:lnTo>
                  <a:lnTo>
                    <a:pt x="4074" y="102"/>
                  </a:lnTo>
                  <a:lnTo>
                    <a:pt x="4020" y="102"/>
                  </a:lnTo>
                  <a:lnTo>
                    <a:pt x="3966" y="102"/>
                  </a:lnTo>
                  <a:lnTo>
                    <a:pt x="3912" y="102"/>
                  </a:lnTo>
                  <a:lnTo>
                    <a:pt x="3858" y="102"/>
                  </a:lnTo>
                  <a:lnTo>
                    <a:pt x="3810" y="102"/>
                  </a:lnTo>
                  <a:lnTo>
                    <a:pt x="3762" y="96"/>
                  </a:lnTo>
                  <a:lnTo>
                    <a:pt x="3726" y="91"/>
                  </a:lnTo>
                  <a:lnTo>
                    <a:pt x="3684" y="81"/>
                  </a:lnTo>
                  <a:lnTo>
                    <a:pt x="3654" y="76"/>
                  </a:lnTo>
                  <a:lnTo>
                    <a:pt x="3642" y="70"/>
                  </a:lnTo>
                  <a:lnTo>
                    <a:pt x="3630" y="65"/>
                  </a:lnTo>
                  <a:lnTo>
                    <a:pt x="3612" y="60"/>
                  </a:lnTo>
                  <a:lnTo>
                    <a:pt x="3594" y="50"/>
                  </a:lnTo>
                  <a:lnTo>
                    <a:pt x="3576" y="50"/>
                  </a:lnTo>
                  <a:lnTo>
                    <a:pt x="3558" y="44"/>
                  </a:lnTo>
                  <a:lnTo>
                    <a:pt x="3540" y="44"/>
                  </a:lnTo>
                  <a:lnTo>
                    <a:pt x="3528" y="44"/>
                  </a:lnTo>
                  <a:lnTo>
                    <a:pt x="3516" y="50"/>
                  </a:lnTo>
                  <a:lnTo>
                    <a:pt x="3504" y="50"/>
                  </a:lnTo>
                  <a:lnTo>
                    <a:pt x="3492" y="55"/>
                  </a:lnTo>
                  <a:lnTo>
                    <a:pt x="3480" y="55"/>
                  </a:lnTo>
                  <a:lnTo>
                    <a:pt x="3468" y="65"/>
                  </a:lnTo>
                  <a:lnTo>
                    <a:pt x="3456" y="70"/>
                  </a:lnTo>
                  <a:lnTo>
                    <a:pt x="3450" y="70"/>
                  </a:lnTo>
                  <a:lnTo>
                    <a:pt x="3420" y="76"/>
                  </a:lnTo>
                  <a:lnTo>
                    <a:pt x="3330" y="81"/>
                  </a:lnTo>
                  <a:lnTo>
                    <a:pt x="3204" y="91"/>
                  </a:lnTo>
                  <a:lnTo>
                    <a:pt x="3126" y="102"/>
                  </a:lnTo>
                  <a:lnTo>
                    <a:pt x="3048" y="112"/>
                  </a:lnTo>
                  <a:lnTo>
                    <a:pt x="2970" y="123"/>
                  </a:lnTo>
                  <a:lnTo>
                    <a:pt x="2904" y="128"/>
                  </a:lnTo>
                  <a:lnTo>
                    <a:pt x="2868" y="128"/>
                  </a:lnTo>
                  <a:lnTo>
                    <a:pt x="2844" y="128"/>
                  </a:lnTo>
                  <a:lnTo>
                    <a:pt x="2814" y="128"/>
                  </a:lnTo>
                  <a:lnTo>
                    <a:pt x="2790" y="128"/>
                  </a:lnTo>
                  <a:lnTo>
                    <a:pt x="2766" y="123"/>
                  </a:lnTo>
                  <a:lnTo>
                    <a:pt x="2742" y="117"/>
                  </a:lnTo>
                  <a:lnTo>
                    <a:pt x="2724" y="112"/>
                  </a:lnTo>
                  <a:lnTo>
                    <a:pt x="2706" y="107"/>
                  </a:lnTo>
                  <a:lnTo>
                    <a:pt x="2704" y="83"/>
                  </a:lnTo>
                  <a:lnTo>
                    <a:pt x="2710" y="56"/>
                  </a:lnTo>
                  <a:lnTo>
                    <a:pt x="2710" y="36"/>
                  </a:lnTo>
                  <a:lnTo>
                    <a:pt x="2696" y="25"/>
                  </a:lnTo>
                  <a:lnTo>
                    <a:pt x="2672" y="36"/>
                  </a:lnTo>
                  <a:lnTo>
                    <a:pt x="2658" y="50"/>
                  </a:lnTo>
                  <a:lnTo>
                    <a:pt x="2638" y="60"/>
                  </a:lnTo>
                  <a:lnTo>
                    <a:pt x="2614" y="76"/>
                  </a:lnTo>
                  <a:lnTo>
                    <a:pt x="2590" y="84"/>
                  </a:lnTo>
                  <a:lnTo>
                    <a:pt x="2558" y="95"/>
                  </a:lnTo>
                  <a:lnTo>
                    <a:pt x="2536" y="98"/>
                  </a:lnTo>
                  <a:lnTo>
                    <a:pt x="2508" y="102"/>
                  </a:lnTo>
                  <a:lnTo>
                    <a:pt x="2478" y="105"/>
                  </a:lnTo>
                  <a:lnTo>
                    <a:pt x="2444" y="109"/>
                  </a:lnTo>
                  <a:lnTo>
                    <a:pt x="2410" y="110"/>
                  </a:lnTo>
                  <a:lnTo>
                    <a:pt x="2374" y="107"/>
                  </a:lnTo>
                  <a:lnTo>
                    <a:pt x="2348" y="103"/>
                  </a:lnTo>
                  <a:lnTo>
                    <a:pt x="2322" y="91"/>
                  </a:lnTo>
                  <a:lnTo>
                    <a:pt x="2304" y="86"/>
                  </a:lnTo>
                  <a:lnTo>
                    <a:pt x="2292" y="81"/>
                  </a:lnTo>
                  <a:lnTo>
                    <a:pt x="2286" y="76"/>
                  </a:lnTo>
                  <a:lnTo>
                    <a:pt x="2274" y="70"/>
                  </a:lnTo>
                  <a:lnTo>
                    <a:pt x="2268" y="65"/>
                  </a:lnTo>
                  <a:lnTo>
                    <a:pt x="2246" y="18"/>
                  </a:lnTo>
                  <a:lnTo>
                    <a:pt x="2224" y="0"/>
                  </a:lnTo>
                  <a:lnTo>
                    <a:pt x="2185" y="3"/>
                  </a:lnTo>
                  <a:lnTo>
                    <a:pt x="2156" y="16"/>
                  </a:lnTo>
                  <a:lnTo>
                    <a:pt x="2126" y="22"/>
                  </a:lnTo>
                  <a:lnTo>
                    <a:pt x="2081" y="49"/>
                  </a:lnTo>
                  <a:lnTo>
                    <a:pt x="2048" y="64"/>
                  </a:lnTo>
                  <a:lnTo>
                    <a:pt x="2018" y="76"/>
                  </a:lnTo>
                  <a:lnTo>
                    <a:pt x="1986" y="96"/>
                  </a:lnTo>
                  <a:lnTo>
                    <a:pt x="1896" y="102"/>
                  </a:lnTo>
                  <a:lnTo>
                    <a:pt x="1794" y="102"/>
                  </a:lnTo>
                  <a:lnTo>
                    <a:pt x="1692" y="102"/>
                  </a:lnTo>
                  <a:lnTo>
                    <a:pt x="1644" y="102"/>
                  </a:lnTo>
                  <a:lnTo>
                    <a:pt x="1602" y="96"/>
                  </a:lnTo>
                  <a:lnTo>
                    <a:pt x="1560" y="91"/>
                  </a:lnTo>
                  <a:lnTo>
                    <a:pt x="1524" y="86"/>
                  </a:lnTo>
                  <a:lnTo>
                    <a:pt x="1506" y="86"/>
                  </a:lnTo>
                  <a:lnTo>
                    <a:pt x="1494" y="81"/>
                  </a:lnTo>
                  <a:lnTo>
                    <a:pt x="1482" y="76"/>
                  </a:lnTo>
                  <a:lnTo>
                    <a:pt x="1476" y="70"/>
                  </a:lnTo>
                  <a:lnTo>
                    <a:pt x="1458" y="65"/>
                  </a:lnTo>
                  <a:lnTo>
                    <a:pt x="1440" y="55"/>
                  </a:lnTo>
                  <a:lnTo>
                    <a:pt x="1428" y="50"/>
                  </a:lnTo>
                  <a:lnTo>
                    <a:pt x="1410" y="50"/>
                  </a:lnTo>
                  <a:lnTo>
                    <a:pt x="1398" y="44"/>
                  </a:lnTo>
                  <a:lnTo>
                    <a:pt x="1386" y="44"/>
                  </a:lnTo>
                  <a:lnTo>
                    <a:pt x="1374" y="44"/>
                  </a:lnTo>
                  <a:lnTo>
                    <a:pt x="1356" y="44"/>
                  </a:lnTo>
                  <a:lnTo>
                    <a:pt x="1344" y="44"/>
                  </a:lnTo>
                  <a:lnTo>
                    <a:pt x="1332" y="50"/>
                  </a:lnTo>
                  <a:lnTo>
                    <a:pt x="1308" y="55"/>
                  </a:lnTo>
                  <a:lnTo>
                    <a:pt x="1260" y="70"/>
                  </a:lnTo>
                  <a:lnTo>
                    <a:pt x="1218" y="86"/>
                  </a:lnTo>
                  <a:lnTo>
                    <a:pt x="1176" y="96"/>
                  </a:lnTo>
                  <a:lnTo>
                    <a:pt x="1140" y="107"/>
                  </a:lnTo>
                  <a:lnTo>
                    <a:pt x="1098" y="117"/>
                  </a:lnTo>
                  <a:lnTo>
                    <a:pt x="1062" y="128"/>
                  </a:lnTo>
                  <a:lnTo>
                    <a:pt x="1020" y="133"/>
                  </a:lnTo>
                  <a:lnTo>
                    <a:pt x="948" y="143"/>
                  </a:lnTo>
                  <a:lnTo>
                    <a:pt x="882" y="149"/>
                  </a:lnTo>
                  <a:lnTo>
                    <a:pt x="822" y="149"/>
                  </a:lnTo>
                  <a:lnTo>
                    <a:pt x="762" y="143"/>
                  </a:lnTo>
                  <a:lnTo>
                    <a:pt x="708" y="138"/>
                  </a:lnTo>
                  <a:lnTo>
                    <a:pt x="654" y="128"/>
                  </a:lnTo>
                  <a:lnTo>
                    <a:pt x="612" y="117"/>
                  </a:lnTo>
                  <a:lnTo>
                    <a:pt x="570" y="107"/>
                  </a:lnTo>
                  <a:lnTo>
                    <a:pt x="534" y="96"/>
                  </a:lnTo>
                  <a:lnTo>
                    <a:pt x="504" y="86"/>
                  </a:lnTo>
                  <a:lnTo>
                    <a:pt x="480" y="76"/>
                  </a:lnTo>
                  <a:lnTo>
                    <a:pt x="462" y="65"/>
                  </a:lnTo>
                  <a:lnTo>
                    <a:pt x="444" y="55"/>
                  </a:lnTo>
                  <a:lnTo>
                    <a:pt x="426" y="44"/>
                  </a:lnTo>
                  <a:lnTo>
                    <a:pt x="408" y="34"/>
                  </a:lnTo>
                  <a:lnTo>
                    <a:pt x="402" y="34"/>
                  </a:lnTo>
                  <a:lnTo>
                    <a:pt x="396" y="34"/>
                  </a:lnTo>
                  <a:lnTo>
                    <a:pt x="390" y="34"/>
                  </a:lnTo>
                  <a:lnTo>
                    <a:pt x="384" y="34"/>
                  </a:lnTo>
                  <a:lnTo>
                    <a:pt x="378" y="39"/>
                  </a:lnTo>
                  <a:lnTo>
                    <a:pt x="372" y="44"/>
                  </a:lnTo>
                  <a:lnTo>
                    <a:pt x="360" y="55"/>
                  </a:lnTo>
                  <a:lnTo>
                    <a:pt x="348" y="65"/>
                  </a:lnTo>
                  <a:lnTo>
                    <a:pt x="342" y="70"/>
                  </a:lnTo>
                  <a:lnTo>
                    <a:pt x="336" y="76"/>
                  </a:lnTo>
                  <a:lnTo>
                    <a:pt x="324" y="86"/>
                  </a:lnTo>
                  <a:lnTo>
                    <a:pt x="306" y="91"/>
                  </a:lnTo>
                  <a:lnTo>
                    <a:pt x="288" y="96"/>
                  </a:lnTo>
                  <a:lnTo>
                    <a:pt x="264" y="102"/>
                  </a:lnTo>
                  <a:lnTo>
                    <a:pt x="240" y="107"/>
                  </a:lnTo>
                  <a:lnTo>
                    <a:pt x="216" y="112"/>
                  </a:lnTo>
                  <a:lnTo>
                    <a:pt x="192" y="112"/>
                  </a:lnTo>
                  <a:lnTo>
                    <a:pt x="168" y="117"/>
                  </a:lnTo>
                  <a:lnTo>
                    <a:pt x="145" y="117"/>
                  </a:lnTo>
                  <a:lnTo>
                    <a:pt x="120" y="117"/>
                  </a:lnTo>
                  <a:lnTo>
                    <a:pt x="90" y="112"/>
                  </a:lnTo>
                  <a:lnTo>
                    <a:pt x="66" y="112"/>
                  </a:lnTo>
                  <a:lnTo>
                    <a:pt x="42" y="107"/>
                  </a:lnTo>
                  <a:lnTo>
                    <a:pt x="24" y="102"/>
                  </a:lnTo>
                  <a:lnTo>
                    <a:pt x="0" y="96"/>
                  </a:lnTo>
                  <a:lnTo>
                    <a:pt x="0" y="445"/>
                  </a:lnTo>
                  <a:lnTo>
                    <a:pt x="5760" y="445"/>
                  </a:lnTo>
                </a:path>
              </a:pathLst>
            </a:custGeom>
            <a:solidFill>
              <a:schemeClr val="accent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  <a:latin typeface="Tahoma" pitchFamily="34" charset="0"/>
                <a:cs typeface="Arial" charset="0"/>
              </a:endParaRPr>
            </a:p>
          </p:txBody>
        </p:sp>
        <p:sp>
          <p:nvSpPr>
            <p:cNvPr id="146455" name="Freeform 23"/>
            <p:cNvSpPr>
              <a:spLocks/>
            </p:cNvSpPr>
            <p:nvPr userDrawn="1"/>
          </p:nvSpPr>
          <p:spPr bwMode="hidden">
            <a:xfrm>
              <a:off x="0" y="3867"/>
              <a:ext cx="5770" cy="174"/>
            </a:xfrm>
            <a:custGeom>
              <a:avLst/>
              <a:gdLst/>
              <a:ahLst/>
              <a:cxnLst>
                <a:cxn ang="0">
                  <a:pos x="4993" y="66"/>
                </a:cxn>
                <a:cxn ang="0">
                  <a:pos x="4771" y="132"/>
                </a:cxn>
                <a:cxn ang="0">
                  <a:pos x="4640" y="96"/>
                </a:cxn>
                <a:cxn ang="0">
                  <a:pos x="4598" y="36"/>
                </a:cxn>
                <a:cxn ang="0">
                  <a:pos x="4478" y="30"/>
                </a:cxn>
                <a:cxn ang="0">
                  <a:pos x="4186" y="108"/>
                </a:cxn>
                <a:cxn ang="0">
                  <a:pos x="3815" y="120"/>
                </a:cxn>
                <a:cxn ang="0">
                  <a:pos x="3617" y="72"/>
                </a:cxn>
                <a:cxn ang="0">
                  <a:pos x="3510" y="60"/>
                </a:cxn>
                <a:cxn ang="0">
                  <a:pos x="3336" y="96"/>
                </a:cxn>
                <a:cxn ang="0">
                  <a:pos x="2846" y="150"/>
                </a:cxn>
                <a:cxn ang="0">
                  <a:pos x="2703" y="96"/>
                </a:cxn>
                <a:cxn ang="0">
                  <a:pos x="2619" y="90"/>
                </a:cxn>
                <a:cxn ang="0">
                  <a:pos x="2416" y="132"/>
                </a:cxn>
                <a:cxn ang="0">
                  <a:pos x="2278" y="84"/>
                </a:cxn>
                <a:cxn ang="0">
                  <a:pos x="2151" y="36"/>
                </a:cxn>
                <a:cxn ang="0">
                  <a:pos x="1947" y="120"/>
                </a:cxn>
                <a:cxn ang="0">
                  <a:pos x="1525" y="102"/>
                </a:cxn>
                <a:cxn ang="0">
                  <a:pos x="1429" y="60"/>
                </a:cxn>
                <a:cxn ang="0">
                  <a:pos x="1333" y="60"/>
                </a:cxn>
                <a:cxn ang="0">
                  <a:pos x="1058" y="150"/>
                </a:cxn>
                <a:cxn ang="0">
                  <a:pos x="652" y="150"/>
                </a:cxn>
                <a:cxn ang="0">
                  <a:pos x="442" y="66"/>
                </a:cxn>
                <a:cxn ang="0">
                  <a:pos x="377" y="48"/>
                </a:cxn>
                <a:cxn ang="0">
                  <a:pos x="305" y="108"/>
                </a:cxn>
                <a:cxn ang="0">
                  <a:pos x="144" y="138"/>
                </a:cxn>
                <a:cxn ang="0">
                  <a:pos x="0" y="96"/>
                </a:cxn>
                <a:cxn ang="0">
                  <a:pos x="167" y="120"/>
                </a:cxn>
                <a:cxn ang="0">
                  <a:pos x="323" y="84"/>
                </a:cxn>
                <a:cxn ang="0">
                  <a:pos x="383" y="24"/>
                </a:cxn>
                <a:cxn ang="0">
                  <a:pos x="460" y="60"/>
                </a:cxn>
                <a:cxn ang="0">
                  <a:pos x="706" y="144"/>
                </a:cxn>
                <a:cxn ang="0">
                  <a:pos x="1100" y="120"/>
                </a:cxn>
                <a:cxn ang="0">
                  <a:pos x="1345" y="36"/>
                </a:cxn>
                <a:cxn ang="0">
                  <a:pos x="1441" y="48"/>
                </a:cxn>
                <a:cxn ang="0">
                  <a:pos x="1561" y="90"/>
                </a:cxn>
                <a:cxn ang="0">
                  <a:pos x="1971" y="96"/>
                </a:cxn>
                <a:cxn ang="0">
                  <a:pos x="2235" y="3"/>
                </a:cxn>
                <a:cxn ang="0">
                  <a:pos x="2350" y="102"/>
                </a:cxn>
                <a:cxn ang="0">
                  <a:pos x="2559" y="96"/>
                </a:cxn>
                <a:cxn ang="0">
                  <a:pos x="2715" y="24"/>
                </a:cxn>
                <a:cxn ang="0">
                  <a:pos x="2792" y="132"/>
                </a:cxn>
                <a:cxn ang="0">
                  <a:pos x="3127" y="102"/>
                </a:cxn>
                <a:cxn ang="0">
                  <a:pos x="3486" y="48"/>
                </a:cxn>
                <a:cxn ang="0">
                  <a:pos x="3582" y="42"/>
                </a:cxn>
                <a:cxn ang="0">
                  <a:pos x="3731" y="90"/>
                </a:cxn>
                <a:cxn ang="0">
                  <a:pos x="4078" y="102"/>
                </a:cxn>
                <a:cxn ang="0">
                  <a:pos x="4419" y="30"/>
                </a:cxn>
                <a:cxn ang="0">
                  <a:pos x="4574" y="6"/>
                </a:cxn>
                <a:cxn ang="0">
                  <a:pos x="4628" y="60"/>
                </a:cxn>
                <a:cxn ang="0">
                  <a:pos x="4724" y="108"/>
                </a:cxn>
                <a:cxn ang="0">
                  <a:pos x="4927" y="84"/>
                </a:cxn>
                <a:cxn ang="0">
                  <a:pos x="5118" y="14"/>
                </a:cxn>
                <a:cxn ang="0">
                  <a:pos x="5280" y="9"/>
                </a:cxn>
                <a:cxn ang="0">
                  <a:pos x="5453" y="36"/>
                </a:cxn>
                <a:cxn ang="0">
                  <a:pos x="5465" y="72"/>
                </a:cxn>
                <a:cxn ang="0">
                  <a:pos x="5656" y="90"/>
                </a:cxn>
                <a:cxn ang="0">
                  <a:pos x="5710" y="102"/>
                </a:cxn>
                <a:cxn ang="0">
                  <a:pos x="5477" y="90"/>
                </a:cxn>
                <a:cxn ang="0">
                  <a:pos x="5453" y="60"/>
                </a:cxn>
                <a:cxn ang="0">
                  <a:pos x="5393" y="30"/>
                </a:cxn>
                <a:cxn ang="0">
                  <a:pos x="5219" y="24"/>
                </a:cxn>
              </a:cxnLst>
              <a:rect l="0" t="0" r="r" b="b"/>
              <a:pathLst>
                <a:path w="5770" h="174">
                  <a:moveTo>
                    <a:pt x="5151" y="24"/>
                  </a:moveTo>
                  <a:lnTo>
                    <a:pt x="5127" y="26"/>
                  </a:lnTo>
                  <a:lnTo>
                    <a:pt x="5082" y="30"/>
                  </a:lnTo>
                  <a:lnTo>
                    <a:pt x="5049" y="38"/>
                  </a:lnTo>
                  <a:lnTo>
                    <a:pt x="5029" y="48"/>
                  </a:lnTo>
                  <a:lnTo>
                    <a:pt x="5017" y="54"/>
                  </a:lnTo>
                  <a:lnTo>
                    <a:pt x="4993" y="66"/>
                  </a:lnTo>
                  <a:lnTo>
                    <a:pt x="4957" y="84"/>
                  </a:lnTo>
                  <a:lnTo>
                    <a:pt x="4927" y="102"/>
                  </a:lnTo>
                  <a:lnTo>
                    <a:pt x="4891" y="114"/>
                  </a:lnTo>
                  <a:lnTo>
                    <a:pt x="4861" y="120"/>
                  </a:lnTo>
                  <a:lnTo>
                    <a:pt x="4831" y="126"/>
                  </a:lnTo>
                  <a:lnTo>
                    <a:pt x="4801" y="132"/>
                  </a:lnTo>
                  <a:lnTo>
                    <a:pt x="4771" y="132"/>
                  </a:lnTo>
                  <a:lnTo>
                    <a:pt x="4748" y="132"/>
                  </a:lnTo>
                  <a:lnTo>
                    <a:pt x="4724" y="126"/>
                  </a:lnTo>
                  <a:lnTo>
                    <a:pt x="4706" y="120"/>
                  </a:lnTo>
                  <a:lnTo>
                    <a:pt x="4682" y="114"/>
                  </a:lnTo>
                  <a:lnTo>
                    <a:pt x="4670" y="108"/>
                  </a:lnTo>
                  <a:lnTo>
                    <a:pt x="4652" y="102"/>
                  </a:lnTo>
                  <a:lnTo>
                    <a:pt x="4640" y="96"/>
                  </a:lnTo>
                  <a:lnTo>
                    <a:pt x="4634" y="84"/>
                  </a:lnTo>
                  <a:lnTo>
                    <a:pt x="4628" y="78"/>
                  </a:lnTo>
                  <a:lnTo>
                    <a:pt x="4622" y="66"/>
                  </a:lnTo>
                  <a:lnTo>
                    <a:pt x="4616" y="54"/>
                  </a:lnTo>
                  <a:lnTo>
                    <a:pt x="4610" y="48"/>
                  </a:lnTo>
                  <a:lnTo>
                    <a:pt x="4604" y="42"/>
                  </a:lnTo>
                  <a:lnTo>
                    <a:pt x="4598" y="36"/>
                  </a:lnTo>
                  <a:lnTo>
                    <a:pt x="4586" y="30"/>
                  </a:lnTo>
                  <a:lnTo>
                    <a:pt x="4574" y="24"/>
                  </a:lnTo>
                  <a:lnTo>
                    <a:pt x="4562" y="18"/>
                  </a:lnTo>
                  <a:lnTo>
                    <a:pt x="4544" y="18"/>
                  </a:lnTo>
                  <a:lnTo>
                    <a:pt x="4526" y="18"/>
                  </a:lnTo>
                  <a:lnTo>
                    <a:pt x="4502" y="24"/>
                  </a:lnTo>
                  <a:lnTo>
                    <a:pt x="4478" y="30"/>
                  </a:lnTo>
                  <a:lnTo>
                    <a:pt x="4449" y="36"/>
                  </a:lnTo>
                  <a:lnTo>
                    <a:pt x="4419" y="48"/>
                  </a:lnTo>
                  <a:lnTo>
                    <a:pt x="4383" y="60"/>
                  </a:lnTo>
                  <a:lnTo>
                    <a:pt x="4341" y="72"/>
                  </a:lnTo>
                  <a:lnTo>
                    <a:pt x="4287" y="90"/>
                  </a:lnTo>
                  <a:lnTo>
                    <a:pt x="4239" y="96"/>
                  </a:lnTo>
                  <a:lnTo>
                    <a:pt x="4186" y="108"/>
                  </a:lnTo>
                  <a:lnTo>
                    <a:pt x="4132" y="114"/>
                  </a:lnTo>
                  <a:lnTo>
                    <a:pt x="4078" y="120"/>
                  </a:lnTo>
                  <a:lnTo>
                    <a:pt x="4024" y="120"/>
                  </a:lnTo>
                  <a:lnTo>
                    <a:pt x="3970" y="120"/>
                  </a:lnTo>
                  <a:lnTo>
                    <a:pt x="3916" y="120"/>
                  </a:lnTo>
                  <a:lnTo>
                    <a:pt x="3863" y="120"/>
                  </a:lnTo>
                  <a:lnTo>
                    <a:pt x="3815" y="120"/>
                  </a:lnTo>
                  <a:lnTo>
                    <a:pt x="3767" y="114"/>
                  </a:lnTo>
                  <a:lnTo>
                    <a:pt x="3731" y="108"/>
                  </a:lnTo>
                  <a:lnTo>
                    <a:pt x="3689" y="96"/>
                  </a:lnTo>
                  <a:lnTo>
                    <a:pt x="3659" y="90"/>
                  </a:lnTo>
                  <a:lnTo>
                    <a:pt x="3647" y="84"/>
                  </a:lnTo>
                  <a:lnTo>
                    <a:pt x="3635" y="78"/>
                  </a:lnTo>
                  <a:lnTo>
                    <a:pt x="3617" y="72"/>
                  </a:lnTo>
                  <a:lnTo>
                    <a:pt x="3600" y="60"/>
                  </a:lnTo>
                  <a:lnTo>
                    <a:pt x="3582" y="60"/>
                  </a:lnTo>
                  <a:lnTo>
                    <a:pt x="3564" y="54"/>
                  </a:lnTo>
                  <a:lnTo>
                    <a:pt x="3546" y="54"/>
                  </a:lnTo>
                  <a:lnTo>
                    <a:pt x="3534" y="54"/>
                  </a:lnTo>
                  <a:lnTo>
                    <a:pt x="3522" y="60"/>
                  </a:lnTo>
                  <a:lnTo>
                    <a:pt x="3510" y="60"/>
                  </a:lnTo>
                  <a:lnTo>
                    <a:pt x="3498" y="66"/>
                  </a:lnTo>
                  <a:lnTo>
                    <a:pt x="3486" y="66"/>
                  </a:lnTo>
                  <a:lnTo>
                    <a:pt x="3474" y="78"/>
                  </a:lnTo>
                  <a:lnTo>
                    <a:pt x="3462" y="84"/>
                  </a:lnTo>
                  <a:lnTo>
                    <a:pt x="3456" y="84"/>
                  </a:lnTo>
                  <a:lnTo>
                    <a:pt x="3426" y="90"/>
                  </a:lnTo>
                  <a:lnTo>
                    <a:pt x="3336" y="96"/>
                  </a:lnTo>
                  <a:lnTo>
                    <a:pt x="3205" y="108"/>
                  </a:lnTo>
                  <a:lnTo>
                    <a:pt x="3127" y="120"/>
                  </a:lnTo>
                  <a:lnTo>
                    <a:pt x="3049" y="132"/>
                  </a:lnTo>
                  <a:lnTo>
                    <a:pt x="2972" y="144"/>
                  </a:lnTo>
                  <a:lnTo>
                    <a:pt x="2906" y="150"/>
                  </a:lnTo>
                  <a:lnTo>
                    <a:pt x="2870" y="150"/>
                  </a:lnTo>
                  <a:lnTo>
                    <a:pt x="2846" y="150"/>
                  </a:lnTo>
                  <a:lnTo>
                    <a:pt x="2816" y="150"/>
                  </a:lnTo>
                  <a:lnTo>
                    <a:pt x="2792" y="150"/>
                  </a:lnTo>
                  <a:lnTo>
                    <a:pt x="2768" y="144"/>
                  </a:lnTo>
                  <a:lnTo>
                    <a:pt x="2744" y="138"/>
                  </a:lnTo>
                  <a:lnTo>
                    <a:pt x="2727" y="132"/>
                  </a:lnTo>
                  <a:lnTo>
                    <a:pt x="2709" y="126"/>
                  </a:lnTo>
                  <a:lnTo>
                    <a:pt x="2703" y="96"/>
                  </a:lnTo>
                  <a:lnTo>
                    <a:pt x="2703" y="78"/>
                  </a:lnTo>
                  <a:lnTo>
                    <a:pt x="2709" y="42"/>
                  </a:lnTo>
                  <a:lnTo>
                    <a:pt x="2697" y="36"/>
                  </a:lnTo>
                  <a:lnTo>
                    <a:pt x="2673" y="42"/>
                  </a:lnTo>
                  <a:lnTo>
                    <a:pt x="2661" y="60"/>
                  </a:lnTo>
                  <a:lnTo>
                    <a:pt x="2643" y="72"/>
                  </a:lnTo>
                  <a:lnTo>
                    <a:pt x="2619" y="90"/>
                  </a:lnTo>
                  <a:lnTo>
                    <a:pt x="2595" y="102"/>
                  </a:lnTo>
                  <a:lnTo>
                    <a:pt x="2559" y="114"/>
                  </a:lnTo>
                  <a:lnTo>
                    <a:pt x="2541" y="114"/>
                  </a:lnTo>
                  <a:lnTo>
                    <a:pt x="2511" y="120"/>
                  </a:lnTo>
                  <a:lnTo>
                    <a:pt x="2481" y="126"/>
                  </a:lnTo>
                  <a:lnTo>
                    <a:pt x="2446" y="126"/>
                  </a:lnTo>
                  <a:lnTo>
                    <a:pt x="2416" y="132"/>
                  </a:lnTo>
                  <a:lnTo>
                    <a:pt x="2380" y="126"/>
                  </a:lnTo>
                  <a:lnTo>
                    <a:pt x="2350" y="120"/>
                  </a:lnTo>
                  <a:lnTo>
                    <a:pt x="2326" y="108"/>
                  </a:lnTo>
                  <a:lnTo>
                    <a:pt x="2308" y="102"/>
                  </a:lnTo>
                  <a:lnTo>
                    <a:pt x="2296" y="96"/>
                  </a:lnTo>
                  <a:lnTo>
                    <a:pt x="2290" y="90"/>
                  </a:lnTo>
                  <a:lnTo>
                    <a:pt x="2278" y="84"/>
                  </a:lnTo>
                  <a:lnTo>
                    <a:pt x="2272" y="78"/>
                  </a:lnTo>
                  <a:lnTo>
                    <a:pt x="2250" y="57"/>
                  </a:lnTo>
                  <a:lnTo>
                    <a:pt x="2243" y="35"/>
                  </a:lnTo>
                  <a:lnTo>
                    <a:pt x="2228" y="18"/>
                  </a:lnTo>
                  <a:lnTo>
                    <a:pt x="2208" y="18"/>
                  </a:lnTo>
                  <a:lnTo>
                    <a:pt x="2172" y="24"/>
                  </a:lnTo>
                  <a:lnTo>
                    <a:pt x="2151" y="36"/>
                  </a:lnTo>
                  <a:lnTo>
                    <a:pt x="2127" y="51"/>
                  </a:lnTo>
                  <a:lnTo>
                    <a:pt x="2097" y="60"/>
                  </a:lnTo>
                  <a:lnTo>
                    <a:pt x="2073" y="72"/>
                  </a:lnTo>
                  <a:lnTo>
                    <a:pt x="2046" y="87"/>
                  </a:lnTo>
                  <a:lnTo>
                    <a:pt x="2007" y="102"/>
                  </a:lnTo>
                  <a:lnTo>
                    <a:pt x="1977" y="114"/>
                  </a:lnTo>
                  <a:lnTo>
                    <a:pt x="1947" y="120"/>
                  </a:lnTo>
                  <a:lnTo>
                    <a:pt x="1895" y="120"/>
                  </a:lnTo>
                  <a:lnTo>
                    <a:pt x="1794" y="120"/>
                  </a:lnTo>
                  <a:lnTo>
                    <a:pt x="1692" y="120"/>
                  </a:lnTo>
                  <a:lnTo>
                    <a:pt x="1644" y="120"/>
                  </a:lnTo>
                  <a:lnTo>
                    <a:pt x="1602" y="114"/>
                  </a:lnTo>
                  <a:lnTo>
                    <a:pt x="1561" y="108"/>
                  </a:lnTo>
                  <a:lnTo>
                    <a:pt x="1525" y="102"/>
                  </a:lnTo>
                  <a:lnTo>
                    <a:pt x="1507" y="102"/>
                  </a:lnTo>
                  <a:lnTo>
                    <a:pt x="1495" y="96"/>
                  </a:lnTo>
                  <a:lnTo>
                    <a:pt x="1483" y="90"/>
                  </a:lnTo>
                  <a:lnTo>
                    <a:pt x="1477" y="84"/>
                  </a:lnTo>
                  <a:lnTo>
                    <a:pt x="1459" y="78"/>
                  </a:lnTo>
                  <a:lnTo>
                    <a:pt x="1441" y="66"/>
                  </a:lnTo>
                  <a:lnTo>
                    <a:pt x="1429" y="60"/>
                  </a:lnTo>
                  <a:lnTo>
                    <a:pt x="1411" y="60"/>
                  </a:lnTo>
                  <a:lnTo>
                    <a:pt x="1399" y="54"/>
                  </a:lnTo>
                  <a:lnTo>
                    <a:pt x="1387" y="54"/>
                  </a:lnTo>
                  <a:lnTo>
                    <a:pt x="1375" y="54"/>
                  </a:lnTo>
                  <a:lnTo>
                    <a:pt x="1357" y="54"/>
                  </a:lnTo>
                  <a:lnTo>
                    <a:pt x="1345" y="54"/>
                  </a:lnTo>
                  <a:lnTo>
                    <a:pt x="1333" y="60"/>
                  </a:lnTo>
                  <a:lnTo>
                    <a:pt x="1309" y="66"/>
                  </a:lnTo>
                  <a:lnTo>
                    <a:pt x="1262" y="84"/>
                  </a:lnTo>
                  <a:lnTo>
                    <a:pt x="1220" y="102"/>
                  </a:lnTo>
                  <a:lnTo>
                    <a:pt x="1178" y="114"/>
                  </a:lnTo>
                  <a:lnTo>
                    <a:pt x="1142" y="126"/>
                  </a:lnTo>
                  <a:lnTo>
                    <a:pt x="1100" y="138"/>
                  </a:lnTo>
                  <a:lnTo>
                    <a:pt x="1058" y="150"/>
                  </a:lnTo>
                  <a:lnTo>
                    <a:pt x="1016" y="156"/>
                  </a:lnTo>
                  <a:lnTo>
                    <a:pt x="945" y="168"/>
                  </a:lnTo>
                  <a:lnTo>
                    <a:pt x="879" y="174"/>
                  </a:lnTo>
                  <a:lnTo>
                    <a:pt x="819" y="174"/>
                  </a:lnTo>
                  <a:lnTo>
                    <a:pt x="759" y="168"/>
                  </a:lnTo>
                  <a:lnTo>
                    <a:pt x="706" y="162"/>
                  </a:lnTo>
                  <a:lnTo>
                    <a:pt x="652" y="150"/>
                  </a:lnTo>
                  <a:lnTo>
                    <a:pt x="610" y="138"/>
                  </a:lnTo>
                  <a:lnTo>
                    <a:pt x="568" y="126"/>
                  </a:lnTo>
                  <a:lnTo>
                    <a:pt x="532" y="114"/>
                  </a:lnTo>
                  <a:lnTo>
                    <a:pt x="502" y="102"/>
                  </a:lnTo>
                  <a:lnTo>
                    <a:pt x="478" y="90"/>
                  </a:lnTo>
                  <a:lnTo>
                    <a:pt x="460" y="78"/>
                  </a:lnTo>
                  <a:lnTo>
                    <a:pt x="442" y="66"/>
                  </a:lnTo>
                  <a:lnTo>
                    <a:pt x="425" y="54"/>
                  </a:lnTo>
                  <a:lnTo>
                    <a:pt x="407" y="42"/>
                  </a:lnTo>
                  <a:lnTo>
                    <a:pt x="401" y="42"/>
                  </a:lnTo>
                  <a:lnTo>
                    <a:pt x="395" y="42"/>
                  </a:lnTo>
                  <a:lnTo>
                    <a:pt x="389" y="42"/>
                  </a:lnTo>
                  <a:lnTo>
                    <a:pt x="383" y="42"/>
                  </a:lnTo>
                  <a:lnTo>
                    <a:pt x="377" y="48"/>
                  </a:lnTo>
                  <a:lnTo>
                    <a:pt x="371" y="54"/>
                  </a:lnTo>
                  <a:lnTo>
                    <a:pt x="359" y="66"/>
                  </a:lnTo>
                  <a:lnTo>
                    <a:pt x="347" y="78"/>
                  </a:lnTo>
                  <a:lnTo>
                    <a:pt x="341" y="84"/>
                  </a:lnTo>
                  <a:lnTo>
                    <a:pt x="335" y="90"/>
                  </a:lnTo>
                  <a:lnTo>
                    <a:pt x="323" y="102"/>
                  </a:lnTo>
                  <a:lnTo>
                    <a:pt x="305" y="108"/>
                  </a:lnTo>
                  <a:lnTo>
                    <a:pt x="287" y="114"/>
                  </a:lnTo>
                  <a:lnTo>
                    <a:pt x="263" y="120"/>
                  </a:lnTo>
                  <a:lnTo>
                    <a:pt x="239" y="126"/>
                  </a:lnTo>
                  <a:lnTo>
                    <a:pt x="215" y="132"/>
                  </a:lnTo>
                  <a:lnTo>
                    <a:pt x="191" y="132"/>
                  </a:lnTo>
                  <a:lnTo>
                    <a:pt x="167" y="138"/>
                  </a:lnTo>
                  <a:lnTo>
                    <a:pt x="144" y="138"/>
                  </a:lnTo>
                  <a:lnTo>
                    <a:pt x="120" y="138"/>
                  </a:lnTo>
                  <a:lnTo>
                    <a:pt x="90" y="132"/>
                  </a:lnTo>
                  <a:lnTo>
                    <a:pt x="66" y="132"/>
                  </a:lnTo>
                  <a:lnTo>
                    <a:pt x="42" y="126"/>
                  </a:lnTo>
                  <a:lnTo>
                    <a:pt x="24" y="120"/>
                  </a:lnTo>
                  <a:lnTo>
                    <a:pt x="0" y="114"/>
                  </a:lnTo>
                  <a:lnTo>
                    <a:pt x="0" y="96"/>
                  </a:lnTo>
                  <a:lnTo>
                    <a:pt x="24" y="102"/>
                  </a:lnTo>
                  <a:lnTo>
                    <a:pt x="42" y="108"/>
                  </a:lnTo>
                  <a:lnTo>
                    <a:pt x="66" y="114"/>
                  </a:lnTo>
                  <a:lnTo>
                    <a:pt x="90" y="114"/>
                  </a:lnTo>
                  <a:lnTo>
                    <a:pt x="120" y="120"/>
                  </a:lnTo>
                  <a:lnTo>
                    <a:pt x="144" y="120"/>
                  </a:lnTo>
                  <a:lnTo>
                    <a:pt x="167" y="120"/>
                  </a:lnTo>
                  <a:lnTo>
                    <a:pt x="191" y="114"/>
                  </a:lnTo>
                  <a:lnTo>
                    <a:pt x="215" y="114"/>
                  </a:lnTo>
                  <a:lnTo>
                    <a:pt x="239" y="108"/>
                  </a:lnTo>
                  <a:lnTo>
                    <a:pt x="263" y="102"/>
                  </a:lnTo>
                  <a:lnTo>
                    <a:pt x="287" y="96"/>
                  </a:lnTo>
                  <a:lnTo>
                    <a:pt x="305" y="90"/>
                  </a:lnTo>
                  <a:lnTo>
                    <a:pt x="323" y="84"/>
                  </a:lnTo>
                  <a:lnTo>
                    <a:pt x="335" y="72"/>
                  </a:lnTo>
                  <a:lnTo>
                    <a:pt x="341" y="66"/>
                  </a:lnTo>
                  <a:lnTo>
                    <a:pt x="347" y="60"/>
                  </a:lnTo>
                  <a:lnTo>
                    <a:pt x="359" y="48"/>
                  </a:lnTo>
                  <a:lnTo>
                    <a:pt x="371" y="36"/>
                  </a:lnTo>
                  <a:lnTo>
                    <a:pt x="377" y="30"/>
                  </a:lnTo>
                  <a:lnTo>
                    <a:pt x="383" y="24"/>
                  </a:lnTo>
                  <a:lnTo>
                    <a:pt x="389" y="24"/>
                  </a:lnTo>
                  <a:lnTo>
                    <a:pt x="395" y="24"/>
                  </a:lnTo>
                  <a:lnTo>
                    <a:pt x="401" y="24"/>
                  </a:lnTo>
                  <a:lnTo>
                    <a:pt x="407" y="24"/>
                  </a:lnTo>
                  <a:lnTo>
                    <a:pt x="425" y="36"/>
                  </a:lnTo>
                  <a:lnTo>
                    <a:pt x="442" y="48"/>
                  </a:lnTo>
                  <a:lnTo>
                    <a:pt x="460" y="60"/>
                  </a:lnTo>
                  <a:lnTo>
                    <a:pt x="478" y="72"/>
                  </a:lnTo>
                  <a:lnTo>
                    <a:pt x="502" y="84"/>
                  </a:lnTo>
                  <a:lnTo>
                    <a:pt x="532" y="96"/>
                  </a:lnTo>
                  <a:lnTo>
                    <a:pt x="568" y="108"/>
                  </a:lnTo>
                  <a:lnTo>
                    <a:pt x="610" y="120"/>
                  </a:lnTo>
                  <a:lnTo>
                    <a:pt x="652" y="132"/>
                  </a:lnTo>
                  <a:lnTo>
                    <a:pt x="706" y="144"/>
                  </a:lnTo>
                  <a:lnTo>
                    <a:pt x="759" y="150"/>
                  </a:lnTo>
                  <a:lnTo>
                    <a:pt x="819" y="156"/>
                  </a:lnTo>
                  <a:lnTo>
                    <a:pt x="879" y="156"/>
                  </a:lnTo>
                  <a:lnTo>
                    <a:pt x="945" y="150"/>
                  </a:lnTo>
                  <a:lnTo>
                    <a:pt x="1016" y="138"/>
                  </a:lnTo>
                  <a:lnTo>
                    <a:pt x="1058" y="132"/>
                  </a:lnTo>
                  <a:lnTo>
                    <a:pt x="1100" y="120"/>
                  </a:lnTo>
                  <a:lnTo>
                    <a:pt x="1142" y="108"/>
                  </a:lnTo>
                  <a:lnTo>
                    <a:pt x="1178" y="96"/>
                  </a:lnTo>
                  <a:lnTo>
                    <a:pt x="1220" y="84"/>
                  </a:lnTo>
                  <a:lnTo>
                    <a:pt x="1262" y="66"/>
                  </a:lnTo>
                  <a:lnTo>
                    <a:pt x="1309" y="48"/>
                  </a:lnTo>
                  <a:lnTo>
                    <a:pt x="1333" y="42"/>
                  </a:lnTo>
                  <a:lnTo>
                    <a:pt x="1345" y="36"/>
                  </a:lnTo>
                  <a:lnTo>
                    <a:pt x="1357" y="36"/>
                  </a:lnTo>
                  <a:lnTo>
                    <a:pt x="1375" y="36"/>
                  </a:lnTo>
                  <a:lnTo>
                    <a:pt x="1387" y="36"/>
                  </a:lnTo>
                  <a:lnTo>
                    <a:pt x="1399" y="36"/>
                  </a:lnTo>
                  <a:lnTo>
                    <a:pt x="1411" y="42"/>
                  </a:lnTo>
                  <a:lnTo>
                    <a:pt x="1429" y="42"/>
                  </a:lnTo>
                  <a:lnTo>
                    <a:pt x="1441" y="48"/>
                  </a:lnTo>
                  <a:lnTo>
                    <a:pt x="1459" y="60"/>
                  </a:lnTo>
                  <a:lnTo>
                    <a:pt x="1477" y="66"/>
                  </a:lnTo>
                  <a:lnTo>
                    <a:pt x="1483" y="72"/>
                  </a:lnTo>
                  <a:lnTo>
                    <a:pt x="1495" y="78"/>
                  </a:lnTo>
                  <a:lnTo>
                    <a:pt x="1507" y="84"/>
                  </a:lnTo>
                  <a:lnTo>
                    <a:pt x="1525" y="84"/>
                  </a:lnTo>
                  <a:lnTo>
                    <a:pt x="1561" y="90"/>
                  </a:lnTo>
                  <a:lnTo>
                    <a:pt x="1602" y="96"/>
                  </a:lnTo>
                  <a:lnTo>
                    <a:pt x="1644" y="102"/>
                  </a:lnTo>
                  <a:lnTo>
                    <a:pt x="1692" y="102"/>
                  </a:lnTo>
                  <a:lnTo>
                    <a:pt x="1794" y="102"/>
                  </a:lnTo>
                  <a:lnTo>
                    <a:pt x="1895" y="102"/>
                  </a:lnTo>
                  <a:lnTo>
                    <a:pt x="1938" y="102"/>
                  </a:lnTo>
                  <a:lnTo>
                    <a:pt x="1971" y="96"/>
                  </a:lnTo>
                  <a:lnTo>
                    <a:pt x="2019" y="77"/>
                  </a:lnTo>
                  <a:lnTo>
                    <a:pt x="2063" y="57"/>
                  </a:lnTo>
                  <a:lnTo>
                    <a:pt x="2111" y="38"/>
                  </a:lnTo>
                  <a:lnTo>
                    <a:pt x="2145" y="18"/>
                  </a:lnTo>
                  <a:lnTo>
                    <a:pt x="2172" y="9"/>
                  </a:lnTo>
                  <a:lnTo>
                    <a:pt x="2202" y="0"/>
                  </a:lnTo>
                  <a:lnTo>
                    <a:pt x="2235" y="3"/>
                  </a:lnTo>
                  <a:lnTo>
                    <a:pt x="2250" y="24"/>
                  </a:lnTo>
                  <a:lnTo>
                    <a:pt x="2262" y="51"/>
                  </a:lnTo>
                  <a:lnTo>
                    <a:pt x="2290" y="72"/>
                  </a:lnTo>
                  <a:lnTo>
                    <a:pt x="2296" y="78"/>
                  </a:lnTo>
                  <a:lnTo>
                    <a:pt x="2308" y="84"/>
                  </a:lnTo>
                  <a:lnTo>
                    <a:pt x="2326" y="90"/>
                  </a:lnTo>
                  <a:lnTo>
                    <a:pt x="2350" y="102"/>
                  </a:lnTo>
                  <a:lnTo>
                    <a:pt x="2380" y="108"/>
                  </a:lnTo>
                  <a:lnTo>
                    <a:pt x="2416" y="114"/>
                  </a:lnTo>
                  <a:lnTo>
                    <a:pt x="2446" y="108"/>
                  </a:lnTo>
                  <a:lnTo>
                    <a:pt x="2481" y="108"/>
                  </a:lnTo>
                  <a:lnTo>
                    <a:pt x="2511" y="102"/>
                  </a:lnTo>
                  <a:lnTo>
                    <a:pt x="2541" y="96"/>
                  </a:lnTo>
                  <a:lnTo>
                    <a:pt x="2559" y="96"/>
                  </a:lnTo>
                  <a:lnTo>
                    <a:pt x="2595" y="84"/>
                  </a:lnTo>
                  <a:lnTo>
                    <a:pt x="2619" y="72"/>
                  </a:lnTo>
                  <a:lnTo>
                    <a:pt x="2643" y="54"/>
                  </a:lnTo>
                  <a:lnTo>
                    <a:pt x="2661" y="42"/>
                  </a:lnTo>
                  <a:lnTo>
                    <a:pt x="2673" y="24"/>
                  </a:lnTo>
                  <a:lnTo>
                    <a:pt x="2697" y="18"/>
                  </a:lnTo>
                  <a:lnTo>
                    <a:pt x="2715" y="24"/>
                  </a:lnTo>
                  <a:lnTo>
                    <a:pt x="2715" y="48"/>
                  </a:lnTo>
                  <a:lnTo>
                    <a:pt x="2709" y="78"/>
                  </a:lnTo>
                  <a:lnTo>
                    <a:pt x="2709" y="108"/>
                  </a:lnTo>
                  <a:lnTo>
                    <a:pt x="2727" y="114"/>
                  </a:lnTo>
                  <a:lnTo>
                    <a:pt x="2744" y="120"/>
                  </a:lnTo>
                  <a:lnTo>
                    <a:pt x="2768" y="126"/>
                  </a:lnTo>
                  <a:lnTo>
                    <a:pt x="2792" y="132"/>
                  </a:lnTo>
                  <a:lnTo>
                    <a:pt x="2816" y="132"/>
                  </a:lnTo>
                  <a:lnTo>
                    <a:pt x="2846" y="132"/>
                  </a:lnTo>
                  <a:lnTo>
                    <a:pt x="2870" y="132"/>
                  </a:lnTo>
                  <a:lnTo>
                    <a:pt x="2906" y="132"/>
                  </a:lnTo>
                  <a:lnTo>
                    <a:pt x="2972" y="126"/>
                  </a:lnTo>
                  <a:lnTo>
                    <a:pt x="3049" y="114"/>
                  </a:lnTo>
                  <a:lnTo>
                    <a:pt x="3127" y="102"/>
                  </a:lnTo>
                  <a:lnTo>
                    <a:pt x="3205" y="90"/>
                  </a:lnTo>
                  <a:lnTo>
                    <a:pt x="3336" y="78"/>
                  </a:lnTo>
                  <a:lnTo>
                    <a:pt x="3426" y="72"/>
                  </a:lnTo>
                  <a:lnTo>
                    <a:pt x="3456" y="66"/>
                  </a:lnTo>
                  <a:lnTo>
                    <a:pt x="3462" y="66"/>
                  </a:lnTo>
                  <a:lnTo>
                    <a:pt x="3474" y="60"/>
                  </a:lnTo>
                  <a:lnTo>
                    <a:pt x="3486" y="48"/>
                  </a:lnTo>
                  <a:lnTo>
                    <a:pt x="3498" y="48"/>
                  </a:lnTo>
                  <a:lnTo>
                    <a:pt x="3510" y="42"/>
                  </a:lnTo>
                  <a:lnTo>
                    <a:pt x="3522" y="42"/>
                  </a:lnTo>
                  <a:lnTo>
                    <a:pt x="3534" y="36"/>
                  </a:lnTo>
                  <a:lnTo>
                    <a:pt x="3546" y="36"/>
                  </a:lnTo>
                  <a:lnTo>
                    <a:pt x="3564" y="36"/>
                  </a:lnTo>
                  <a:lnTo>
                    <a:pt x="3582" y="42"/>
                  </a:lnTo>
                  <a:lnTo>
                    <a:pt x="3600" y="42"/>
                  </a:lnTo>
                  <a:lnTo>
                    <a:pt x="3617" y="54"/>
                  </a:lnTo>
                  <a:lnTo>
                    <a:pt x="3635" y="60"/>
                  </a:lnTo>
                  <a:lnTo>
                    <a:pt x="3647" y="66"/>
                  </a:lnTo>
                  <a:lnTo>
                    <a:pt x="3659" y="72"/>
                  </a:lnTo>
                  <a:lnTo>
                    <a:pt x="3689" y="78"/>
                  </a:lnTo>
                  <a:lnTo>
                    <a:pt x="3731" y="90"/>
                  </a:lnTo>
                  <a:lnTo>
                    <a:pt x="3767" y="96"/>
                  </a:lnTo>
                  <a:lnTo>
                    <a:pt x="3815" y="102"/>
                  </a:lnTo>
                  <a:lnTo>
                    <a:pt x="3863" y="102"/>
                  </a:lnTo>
                  <a:lnTo>
                    <a:pt x="3916" y="102"/>
                  </a:lnTo>
                  <a:lnTo>
                    <a:pt x="3970" y="102"/>
                  </a:lnTo>
                  <a:lnTo>
                    <a:pt x="4024" y="102"/>
                  </a:lnTo>
                  <a:lnTo>
                    <a:pt x="4078" y="102"/>
                  </a:lnTo>
                  <a:lnTo>
                    <a:pt x="4132" y="96"/>
                  </a:lnTo>
                  <a:lnTo>
                    <a:pt x="4186" y="90"/>
                  </a:lnTo>
                  <a:lnTo>
                    <a:pt x="4239" y="78"/>
                  </a:lnTo>
                  <a:lnTo>
                    <a:pt x="4287" y="72"/>
                  </a:lnTo>
                  <a:lnTo>
                    <a:pt x="4341" y="54"/>
                  </a:lnTo>
                  <a:lnTo>
                    <a:pt x="4383" y="42"/>
                  </a:lnTo>
                  <a:lnTo>
                    <a:pt x="4419" y="30"/>
                  </a:lnTo>
                  <a:lnTo>
                    <a:pt x="4449" y="18"/>
                  </a:lnTo>
                  <a:lnTo>
                    <a:pt x="4478" y="12"/>
                  </a:lnTo>
                  <a:lnTo>
                    <a:pt x="4502" y="6"/>
                  </a:lnTo>
                  <a:lnTo>
                    <a:pt x="4526" y="0"/>
                  </a:lnTo>
                  <a:lnTo>
                    <a:pt x="4544" y="0"/>
                  </a:lnTo>
                  <a:lnTo>
                    <a:pt x="4562" y="0"/>
                  </a:lnTo>
                  <a:lnTo>
                    <a:pt x="4574" y="6"/>
                  </a:lnTo>
                  <a:lnTo>
                    <a:pt x="4586" y="12"/>
                  </a:lnTo>
                  <a:lnTo>
                    <a:pt x="4598" y="18"/>
                  </a:lnTo>
                  <a:lnTo>
                    <a:pt x="4604" y="24"/>
                  </a:lnTo>
                  <a:lnTo>
                    <a:pt x="4610" y="30"/>
                  </a:lnTo>
                  <a:lnTo>
                    <a:pt x="4616" y="36"/>
                  </a:lnTo>
                  <a:lnTo>
                    <a:pt x="4622" y="48"/>
                  </a:lnTo>
                  <a:lnTo>
                    <a:pt x="4628" y="60"/>
                  </a:lnTo>
                  <a:lnTo>
                    <a:pt x="4634" y="66"/>
                  </a:lnTo>
                  <a:lnTo>
                    <a:pt x="4640" y="78"/>
                  </a:lnTo>
                  <a:lnTo>
                    <a:pt x="4652" y="84"/>
                  </a:lnTo>
                  <a:lnTo>
                    <a:pt x="4670" y="90"/>
                  </a:lnTo>
                  <a:lnTo>
                    <a:pt x="4682" y="96"/>
                  </a:lnTo>
                  <a:lnTo>
                    <a:pt x="4706" y="102"/>
                  </a:lnTo>
                  <a:lnTo>
                    <a:pt x="4724" y="108"/>
                  </a:lnTo>
                  <a:lnTo>
                    <a:pt x="4748" y="114"/>
                  </a:lnTo>
                  <a:lnTo>
                    <a:pt x="4771" y="114"/>
                  </a:lnTo>
                  <a:lnTo>
                    <a:pt x="4801" y="114"/>
                  </a:lnTo>
                  <a:lnTo>
                    <a:pt x="4831" y="108"/>
                  </a:lnTo>
                  <a:lnTo>
                    <a:pt x="4861" y="102"/>
                  </a:lnTo>
                  <a:lnTo>
                    <a:pt x="4891" y="96"/>
                  </a:lnTo>
                  <a:lnTo>
                    <a:pt x="4927" y="84"/>
                  </a:lnTo>
                  <a:lnTo>
                    <a:pt x="4957" y="66"/>
                  </a:lnTo>
                  <a:lnTo>
                    <a:pt x="4993" y="48"/>
                  </a:lnTo>
                  <a:lnTo>
                    <a:pt x="5017" y="36"/>
                  </a:lnTo>
                  <a:lnTo>
                    <a:pt x="5029" y="30"/>
                  </a:lnTo>
                  <a:lnTo>
                    <a:pt x="5061" y="24"/>
                  </a:lnTo>
                  <a:lnTo>
                    <a:pt x="5091" y="17"/>
                  </a:lnTo>
                  <a:lnTo>
                    <a:pt x="5118" y="14"/>
                  </a:lnTo>
                  <a:lnTo>
                    <a:pt x="5145" y="9"/>
                  </a:lnTo>
                  <a:lnTo>
                    <a:pt x="5175" y="9"/>
                  </a:lnTo>
                  <a:lnTo>
                    <a:pt x="5199" y="8"/>
                  </a:lnTo>
                  <a:lnTo>
                    <a:pt x="5219" y="9"/>
                  </a:lnTo>
                  <a:lnTo>
                    <a:pt x="5238" y="9"/>
                  </a:lnTo>
                  <a:lnTo>
                    <a:pt x="5258" y="11"/>
                  </a:lnTo>
                  <a:lnTo>
                    <a:pt x="5280" y="9"/>
                  </a:lnTo>
                  <a:lnTo>
                    <a:pt x="5304" y="11"/>
                  </a:lnTo>
                  <a:lnTo>
                    <a:pt x="5327" y="8"/>
                  </a:lnTo>
                  <a:lnTo>
                    <a:pt x="5351" y="8"/>
                  </a:lnTo>
                  <a:lnTo>
                    <a:pt x="5390" y="9"/>
                  </a:lnTo>
                  <a:lnTo>
                    <a:pt x="5435" y="24"/>
                  </a:lnTo>
                  <a:lnTo>
                    <a:pt x="5447" y="30"/>
                  </a:lnTo>
                  <a:lnTo>
                    <a:pt x="5453" y="36"/>
                  </a:lnTo>
                  <a:lnTo>
                    <a:pt x="5453" y="42"/>
                  </a:lnTo>
                  <a:lnTo>
                    <a:pt x="5459" y="48"/>
                  </a:lnTo>
                  <a:lnTo>
                    <a:pt x="5459" y="54"/>
                  </a:lnTo>
                  <a:lnTo>
                    <a:pt x="5459" y="60"/>
                  </a:lnTo>
                  <a:lnTo>
                    <a:pt x="5459" y="66"/>
                  </a:lnTo>
                  <a:lnTo>
                    <a:pt x="5465" y="66"/>
                  </a:lnTo>
                  <a:lnTo>
                    <a:pt x="5465" y="72"/>
                  </a:lnTo>
                  <a:lnTo>
                    <a:pt x="5477" y="72"/>
                  </a:lnTo>
                  <a:lnTo>
                    <a:pt x="5489" y="78"/>
                  </a:lnTo>
                  <a:lnTo>
                    <a:pt x="5501" y="84"/>
                  </a:lnTo>
                  <a:lnTo>
                    <a:pt x="5519" y="84"/>
                  </a:lnTo>
                  <a:lnTo>
                    <a:pt x="5555" y="90"/>
                  </a:lnTo>
                  <a:lnTo>
                    <a:pt x="5603" y="90"/>
                  </a:lnTo>
                  <a:lnTo>
                    <a:pt x="5656" y="90"/>
                  </a:lnTo>
                  <a:lnTo>
                    <a:pt x="5710" y="84"/>
                  </a:lnTo>
                  <a:lnTo>
                    <a:pt x="5740" y="78"/>
                  </a:lnTo>
                  <a:lnTo>
                    <a:pt x="5770" y="72"/>
                  </a:lnTo>
                  <a:lnTo>
                    <a:pt x="5770" y="90"/>
                  </a:lnTo>
                  <a:lnTo>
                    <a:pt x="5770" y="90"/>
                  </a:lnTo>
                  <a:lnTo>
                    <a:pt x="5740" y="96"/>
                  </a:lnTo>
                  <a:lnTo>
                    <a:pt x="5710" y="102"/>
                  </a:lnTo>
                  <a:lnTo>
                    <a:pt x="5656" y="108"/>
                  </a:lnTo>
                  <a:lnTo>
                    <a:pt x="5603" y="108"/>
                  </a:lnTo>
                  <a:lnTo>
                    <a:pt x="5555" y="108"/>
                  </a:lnTo>
                  <a:lnTo>
                    <a:pt x="5519" y="102"/>
                  </a:lnTo>
                  <a:lnTo>
                    <a:pt x="5501" y="102"/>
                  </a:lnTo>
                  <a:lnTo>
                    <a:pt x="5489" y="96"/>
                  </a:lnTo>
                  <a:lnTo>
                    <a:pt x="5477" y="90"/>
                  </a:lnTo>
                  <a:lnTo>
                    <a:pt x="5465" y="90"/>
                  </a:lnTo>
                  <a:lnTo>
                    <a:pt x="5465" y="84"/>
                  </a:lnTo>
                  <a:lnTo>
                    <a:pt x="5459" y="84"/>
                  </a:lnTo>
                  <a:lnTo>
                    <a:pt x="5459" y="78"/>
                  </a:lnTo>
                  <a:lnTo>
                    <a:pt x="5459" y="72"/>
                  </a:lnTo>
                  <a:lnTo>
                    <a:pt x="5459" y="66"/>
                  </a:lnTo>
                  <a:lnTo>
                    <a:pt x="5453" y="60"/>
                  </a:lnTo>
                  <a:lnTo>
                    <a:pt x="5453" y="54"/>
                  </a:lnTo>
                  <a:lnTo>
                    <a:pt x="5447" y="48"/>
                  </a:lnTo>
                  <a:lnTo>
                    <a:pt x="5435" y="42"/>
                  </a:lnTo>
                  <a:lnTo>
                    <a:pt x="5429" y="36"/>
                  </a:lnTo>
                  <a:lnTo>
                    <a:pt x="5423" y="36"/>
                  </a:lnTo>
                  <a:lnTo>
                    <a:pt x="5405" y="30"/>
                  </a:lnTo>
                  <a:lnTo>
                    <a:pt x="5393" y="30"/>
                  </a:lnTo>
                  <a:lnTo>
                    <a:pt x="5370" y="23"/>
                  </a:lnTo>
                  <a:lnTo>
                    <a:pt x="5346" y="24"/>
                  </a:lnTo>
                  <a:lnTo>
                    <a:pt x="5325" y="27"/>
                  </a:lnTo>
                  <a:lnTo>
                    <a:pt x="5298" y="29"/>
                  </a:lnTo>
                  <a:lnTo>
                    <a:pt x="5270" y="29"/>
                  </a:lnTo>
                  <a:lnTo>
                    <a:pt x="5247" y="26"/>
                  </a:lnTo>
                  <a:lnTo>
                    <a:pt x="5219" y="24"/>
                  </a:lnTo>
                  <a:lnTo>
                    <a:pt x="5199" y="21"/>
                  </a:lnTo>
                  <a:lnTo>
                    <a:pt x="5174" y="2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accent2">
                    <a:gamma/>
                    <a:tint val="96863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FFFFFF"/>
                </a:solidFill>
                <a:latin typeface="Tahoma" charset="0"/>
                <a:cs typeface="Arial" charset="0"/>
              </a:endParaRPr>
            </a:p>
          </p:txBody>
        </p:sp>
      </p:grpSp>
      <p:sp>
        <p:nvSpPr>
          <p:cNvPr id="146456" name="Rectangle 2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46457" name="Rectangle 2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46458" name="Rectangle 2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46459" name="Rectangle 2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CCADC0A-AD37-4858-9F10-F02C12C92DFA}" type="slidenum">
              <a:rPr lang="ru-RU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46460" name="Rectangle 2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73749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Book Antiqu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Book Antiqu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Book Antiqu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Book Antiqua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l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sz="quarter"/>
          </p:nvPr>
        </p:nvSpPr>
        <p:spPr>
          <a:xfrm>
            <a:off x="685800" y="1600200"/>
            <a:ext cx="7772400" cy="2543175"/>
          </a:xfrm>
        </p:spPr>
        <p:txBody>
          <a:bodyPr/>
          <a:lstStyle/>
          <a:p>
            <a:pPr eaLnBrk="1" hangingPunct="1">
              <a:defRPr/>
            </a:pPr>
            <a:r>
              <a:rPr lang="uk-UA" b="1" dirty="0" smtClean="0"/>
              <a:t>Фламандський 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uk-UA" b="1" dirty="0" smtClean="0"/>
              <a:t>і голландський живопис </a:t>
            </a:r>
            <a:br>
              <a:rPr lang="uk-UA" b="1" dirty="0" smtClean="0"/>
            </a:br>
            <a:r>
              <a:rPr lang="uk-UA" b="1" dirty="0" smtClean="0"/>
              <a:t>Митці та жанри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sz="quarter" idx="1"/>
          </p:nvPr>
        </p:nvSpPr>
        <p:spPr>
          <a:xfrm>
            <a:off x="1371600" y="4714875"/>
            <a:ext cx="6400800" cy="923925"/>
          </a:xfrm>
        </p:spPr>
        <p:txBody>
          <a:bodyPr/>
          <a:lstStyle/>
          <a:p>
            <a:pPr eaLnBrk="1" hangingPunct="1">
              <a:defRPr/>
            </a:pPr>
            <a:r>
              <a:rPr lang="uk-UA" sz="4000" b="1" dirty="0" smtClean="0">
                <a:solidFill>
                  <a:srgbClr val="FFFF00"/>
                </a:solidFill>
              </a:rPr>
              <a:t>Урок № 5</a:t>
            </a:r>
            <a:endParaRPr lang="ru-RU" sz="4000" dirty="0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82973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86375" y="428625"/>
            <a:ext cx="3571875" cy="3000375"/>
          </a:xfrm>
        </p:spPr>
        <p:txBody>
          <a:bodyPr/>
          <a:lstStyle/>
          <a:p>
            <a:pPr>
              <a:defRPr/>
            </a:pPr>
            <a:r>
              <a:rPr lang="uk-UA" sz="3200" dirty="0" smtClean="0"/>
              <a:t>Рубенс був великим майстром портретного живопису</a:t>
            </a:r>
            <a:endParaRPr lang="ru-RU" sz="3200" dirty="0"/>
          </a:p>
        </p:txBody>
      </p:sp>
      <p:sp>
        <p:nvSpPr>
          <p:cNvPr id="22532" name="TextBox 4"/>
          <p:cNvSpPr txBox="1">
            <a:spLocks noChangeArrowheads="1"/>
          </p:cNvSpPr>
          <p:nvPr/>
        </p:nvSpPr>
        <p:spPr bwMode="auto">
          <a:xfrm>
            <a:off x="5572125" y="5214938"/>
            <a:ext cx="3143250" cy="92392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 smtClean="0">
                <a:solidFill>
                  <a:srgbClr val="FFFF00"/>
                </a:solidFill>
                <a:latin typeface="Times New Roman"/>
              </a:rPr>
              <a:t>Портрет іспанського короля </a:t>
            </a:r>
            <a:r>
              <a:rPr lang="uk-UA" b="1" dirty="0" err="1" smtClean="0">
                <a:solidFill>
                  <a:srgbClr val="FFFF00"/>
                </a:solidFill>
                <a:latin typeface="Times New Roman"/>
              </a:rPr>
              <a:t>Філіппа</a:t>
            </a:r>
            <a:r>
              <a:rPr lang="uk-UA" b="1" dirty="0" smtClean="0">
                <a:solidFill>
                  <a:srgbClr val="FFFF00"/>
                </a:solidFill>
                <a:latin typeface="Times New Roman"/>
              </a:rPr>
              <a:t> IV. 1628 ̶ 1629, Ермітаж</a:t>
            </a:r>
            <a:endParaRPr lang="ru-RU" b="1" dirty="0" smtClean="0">
              <a:solidFill>
                <a:srgbClr val="FFFF00"/>
              </a:solidFill>
              <a:latin typeface="Times New Roman"/>
            </a:endParaRPr>
          </a:p>
        </p:txBody>
      </p:sp>
      <p:pic>
        <p:nvPicPr>
          <p:cNvPr id="3" name="Рисунок 4" descr="Portret_ispanskogo_korolja_Pulupa_IV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" b="46"/>
          <a:stretch>
            <a:fillRect/>
          </a:stretch>
        </p:blipFill>
        <p:spPr bwMode="auto">
          <a:xfrm>
            <a:off x="0" y="0"/>
            <a:ext cx="49879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50361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TextBox 3"/>
          <p:cNvSpPr txBox="1">
            <a:spLocks noChangeArrowheads="1"/>
          </p:cNvSpPr>
          <p:nvPr/>
        </p:nvSpPr>
        <p:spPr bwMode="auto">
          <a:xfrm>
            <a:off x="5857875" y="5346700"/>
            <a:ext cx="3143250" cy="120015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Times New Roman"/>
              </a:rPr>
              <a:t>Портрет Людовика XIII, короля </a:t>
            </a:r>
            <a:r>
              <a:rPr lang="ru-RU" b="1" dirty="0" err="1" smtClean="0">
                <a:solidFill>
                  <a:srgbClr val="FFFF00"/>
                </a:solidFill>
                <a:latin typeface="Times New Roman"/>
              </a:rPr>
              <a:t>Франції</a:t>
            </a:r>
            <a:r>
              <a:rPr lang="ru-RU" b="1" dirty="0" smtClean="0">
                <a:solidFill>
                  <a:srgbClr val="FFFF00"/>
                </a:solidFill>
                <a:latin typeface="Times New Roman"/>
              </a:rPr>
              <a:t>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Times New Roman"/>
              </a:rPr>
              <a:t>1622 ̶ 1625, музей,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 err="1" smtClean="0">
                <a:solidFill>
                  <a:srgbClr val="FFFF00"/>
                </a:solidFill>
                <a:latin typeface="Times New Roman"/>
              </a:rPr>
              <a:t>Каліфорнія</a:t>
            </a:r>
            <a:r>
              <a:rPr lang="ru-RU" b="1" dirty="0" smtClean="0">
                <a:solidFill>
                  <a:srgbClr val="FFFF00"/>
                </a:solidFill>
                <a:latin typeface="Times New Roman"/>
              </a:rPr>
              <a:t>, США</a:t>
            </a:r>
          </a:p>
        </p:txBody>
      </p:sp>
      <p:pic>
        <p:nvPicPr>
          <p:cNvPr id="2" name="Рисунок 3" descr="Portret_Ljydovika_XIII_korolja_Francij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5" b="46"/>
          <a:stretch>
            <a:fillRect/>
          </a:stretch>
        </p:blipFill>
        <p:spPr bwMode="auto">
          <a:xfrm>
            <a:off x="0" y="0"/>
            <a:ext cx="55324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06722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TextBox 3"/>
          <p:cNvSpPr txBox="1">
            <a:spLocks noChangeArrowheads="1"/>
          </p:cNvSpPr>
          <p:nvPr/>
        </p:nvSpPr>
        <p:spPr bwMode="auto">
          <a:xfrm>
            <a:off x="5286375" y="5357813"/>
            <a:ext cx="3857625" cy="92392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Times New Roman"/>
              </a:rPr>
              <a:t>Портрет герцога </a:t>
            </a:r>
            <a:r>
              <a:rPr lang="ru-RU" b="1" dirty="0" err="1" smtClean="0">
                <a:solidFill>
                  <a:srgbClr val="FFFF00"/>
                </a:solidFill>
                <a:latin typeface="Times New Roman"/>
              </a:rPr>
              <a:t>Букінгема</a:t>
            </a:r>
            <a:r>
              <a:rPr lang="ru-RU" b="1" dirty="0" smtClean="0">
                <a:solidFill>
                  <a:srgbClr val="FFFF00"/>
                </a:solidFill>
                <a:latin typeface="Times New Roman"/>
              </a:rPr>
              <a:t>. 1625, </a:t>
            </a:r>
            <a:br>
              <a:rPr lang="ru-RU" b="1" dirty="0" smtClean="0">
                <a:solidFill>
                  <a:srgbClr val="FFFF00"/>
                </a:solidFill>
                <a:latin typeface="Times New Roman"/>
              </a:rPr>
            </a:br>
            <a:r>
              <a:rPr lang="ru-RU" b="1" dirty="0" smtClean="0">
                <a:solidFill>
                  <a:srgbClr val="FFFF00"/>
                </a:solidFill>
                <a:latin typeface="Times New Roman"/>
              </a:rPr>
              <a:t>галерея </a:t>
            </a:r>
            <a:r>
              <a:rPr lang="ru-RU" b="1" dirty="0" err="1" smtClean="0">
                <a:solidFill>
                  <a:srgbClr val="FFFF00"/>
                </a:solidFill>
                <a:latin typeface="Times New Roman"/>
              </a:rPr>
              <a:t>Палатіна</a:t>
            </a:r>
            <a:r>
              <a:rPr lang="ru-RU" b="1" dirty="0" smtClean="0">
                <a:solidFill>
                  <a:srgbClr val="FFFF00"/>
                </a:solidFill>
                <a:latin typeface="Times New Roman"/>
              </a:rPr>
              <a:t>, </a:t>
            </a:r>
            <a:r>
              <a:rPr lang="ru-RU" b="1" dirty="0" err="1" smtClean="0">
                <a:solidFill>
                  <a:srgbClr val="FFFF00"/>
                </a:solidFill>
                <a:latin typeface="Times New Roman"/>
              </a:rPr>
              <a:t>Флоренція</a:t>
            </a:r>
            <a:r>
              <a:rPr lang="ru-RU" b="1" dirty="0" smtClean="0">
                <a:solidFill>
                  <a:srgbClr val="FFFF00"/>
                </a:solidFill>
                <a:latin typeface="Times New Roman"/>
              </a:rPr>
              <a:t>, </a:t>
            </a:r>
            <a:r>
              <a:rPr lang="ru-RU" b="1" dirty="0" err="1" smtClean="0">
                <a:solidFill>
                  <a:srgbClr val="FFFF00"/>
                </a:solidFill>
                <a:latin typeface="Times New Roman"/>
              </a:rPr>
              <a:t>Італія</a:t>
            </a:r>
            <a:endParaRPr lang="ru-RU" dirty="0" smtClean="0">
              <a:solidFill>
                <a:srgbClr val="FFFF00"/>
              </a:solidFill>
              <a:latin typeface="Times New Roman"/>
            </a:endParaRPr>
          </a:p>
        </p:txBody>
      </p:sp>
      <p:pic>
        <p:nvPicPr>
          <p:cNvPr id="2" name="Рисунок 3" descr="Portret_gercoga_Bykingem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92" b="46"/>
          <a:stretch>
            <a:fillRect/>
          </a:stretch>
        </p:blipFill>
        <p:spPr bwMode="auto">
          <a:xfrm>
            <a:off x="0" y="0"/>
            <a:ext cx="50657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6040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TextBox 3"/>
          <p:cNvSpPr txBox="1">
            <a:spLocks noChangeArrowheads="1"/>
          </p:cNvSpPr>
          <p:nvPr/>
        </p:nvSpPr>
        <p:spPr bwMode="auto">
          <a:xfrm>
            <a:off x="5857875" y="5643563"/>
            <a:ext cx="3429000" cy="92392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Times New Roman"/>
              </a:rPr>
              <a:t>Портрет</a:t>
            </a:r>
            <a:r>
              <a:rPr lang="en-US" b="1" dirty="0" smtClean="0">
                <a:solidFill>
                  <a:srgbClr val="FFFF00"/>
                </a:solidFill>
                <a:latin typeface="Book Antiqua"/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  <a:latin typeface="Times New Roman"/>
              </a:rPr>
              <a:t>Анни</a:t>
            </a:r>
            <a:r>
              <a:rPr lang="ru-RU" b="1" dirty="0" smtClean="0">
                <a:solidFill>
                  <a:srgbClr val="FFFF00"/>
                </a:solidFill>
                <a:latin typeface="Times New Roman"/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  <a:latin typeface="Times New Roman"/>
              </a:rPr>
              <a:t>Австрійської</a:t>
            </a:r>
            <a:r>
              <a:rPr lang="ru-RU" b="1" dirty="0" smtClean="0">
                <a:solidFill>
                  <a:srgbClr val="FFFF00"/>
                </a:solidFill>
                <a:latin typeface="Times New Roman"/>
              </a:rPr>
              <a:t>.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Times New Roman"/>
              </a:rPr>
              <a:t>1622 ̶ 1625, Лувр, Париж, </a:t>
            </a:r>
            <a:r>
              <a:rPr lang="uk-UA" b="1" dirty="0" smtClean="0">
                <a:solidFill>
                  <a:srgbClr val="FFFF00"/>
                </a:solidFill>
                <a:latin typeface="Times New Roman"/>
              </a:rPr>
              <a:t>Франція</a:t>
            </a:r>
            <a:endParaRPr lang="uk-UA" dirty="0" smtClean="0">
              <a:solidFill>
                <a:srgbClr val="FFFF00"/>
              </a:solidFill>
              <a:latin typeface="Times New Roman"/>
            </a:endParaRPr>
          </a:p>
        </p:txBody>
      </p:sp>
      <p:pic>
        <p:nvPicPr>
          <p:cNvPr id="2" name="Рисунок 3" descr="Portret_Gannu_Avstrijskoj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"/>
          <a:stretch>
            <a:fillRect/>
          </a:stretch>
        </p:blipFill>
        <p:spPr bwMode="auto">
          <a:xfrm>
            <a:off x="0" y="0"/>
            <a:ext cx="56118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49961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Box 2"/>
          <p:cNvSpPr txBox="1">
            <a:spLocks noChangeArrowheads="1"/>
          </p:cNvSpPr>
          <p:nvPr/>
        </p:nvSpPr>
        <p:spPr bwMode="auto">
          <a:xfrm>
            <a:off x="5357813" y="6072188"/>
            <a:ext cx="3071812" cy="64611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 smtClean="0">
                <a:solidFill>
                  <a:srgbClr val="FFFF00"/>
                </a:solidFill>
                <a:latin typeface="Times New Roman"/>
              </a:rPr>
              <a:t>Портрет камеристки інфанти Ізабелли. 1620</a:t>
            </a:r>
            <a:endParaRPr lang="ru-RU" b="1" dirty="0" smtClean="0">
              <a:solidFill>
                <a:srgbClr val="FFFF00"/>
              </a:solidFill>
              <a:latin typeface="Times New Roman"/>
            </a:endParaRPr>
          </a:p>
        </p:txBody>
      </p:sp>
      <p:pic>
        <p:nvPicPr>
          <p:cNvPr id="2" name="Рисунок 3" descr="Portret_kamerustku_infantu_Izabellu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9" b="85"/>
          <a:stretch>
            <a:fillRect/>
          </a:stretch>
        </p:blipFill>
        <p:spPr bwMode="auto">
          <a:xfrm>
            <a:off x="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61131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508000"/>
          </a:xfrm>
        </p:spPr>
        <p:txBody>
          <a:bodyPr/>
          <a:lstStyle/>
          <a:p>
            <a:pPr>
              <a:defRPr/>
            </a:pPr>
            <a:r>
              <a:rPr lang="uk-UA" sz="3200" dirty="0" smtClean="0">
                <a:solidFill>
                  <a:schemeClr val="tx1"/>
                </a:solidFill>
              </a:rPr>
              <a:t>Рембрандт Харменс Ван Рейн (1606 </a:t>
            </a:r>
            <a:r>
              <a:rPr lang="uk-UA" sz="3200" dirty="0" smtClean="0">
                <a:solidFill>
                  <a:schemeClr val="tx1"/>
                </a:solidFill>
                <a:latin typeface="Calibri"/>
                <a:cs typeface="Calibri"/>
              </a:rPr>
              <a:t>̶</a:t>
            </a:r>
            <a:r>
              <a:rPr lang="uk-UA" sz="3200" dirty="0" smtClean="0">
                <a:solidFill>
                  <a:schemeClr val="tx1"/>
                </a:solidFill>
              </a:rPr>
              <a:t> 1669)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27652" name="TextBox 3"/>
          <p:cNvSpPr txBox="1">
            <a:spLocks noChangeArrowheads="1"/>
          </p:cNvSpPr>
          <p:nvPr/>
        </p:nvSpPr>
        <p:spPr bwMode="auto">
          <a:xfrm>
            <a:off x="1285875" y="6488113"/>
            <a:ext cx="6357938" cy="36988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 smtClean="0">
                <a:solidFill>
                  <a:srgbClr val="FFFF00"/>
                </a:solidFill>
                <a:latin typeface="Times New Roman"/>
              </a:rPr>
              <a:t>Урок анатомії доктора </a:t>
            </a:r>
            <a:r>
              <a:rPr lang="uk-UA" b="1" dirty="0" err="1" smtClean="0">
                <a:solidFill>
                  <a:srgbClr val="FFFF00"/>
                </a:solidFill>
                <a:latin typeface="Times New Roman"/>
              </a:rPr>
              <a:t>Тюльпа</a:t>
            </a:r>
            <a:r>
              <a:rPr lang="uk-UA" b="1" dirty="0" smtClean="0">
                <a:solidFill>
                  <a:srgbClr val="FFFF00"/>
                </a:solidFill>
                <a:latin typeface="Times New Roman"/>
              </a:rPr>
              <a:t>. 1632, Гаага</a:t>
            </a:r>
            <a:endParaRPr lang="ru-RU" b="1" dirty="0" smtClean="0">
              <a:solidFill>
                <a:srgbClr val="FFFF00"/>
              </a:solidFill>
              <a:latin typeface="Times New Roman"/>
            </a:endParaRPr>
          </a:p>
        </p:txBody>
      </p:sp>
      <p:pic>
        <p:nvPicPr>
          <p:cNvPr id="3" name="Рисунок 4" descr="Yrok_anatomiji_doktora_Tjylp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4" b="-21"/>
          <a:stretch>
            <a:fillRect/>
          </a:stretch>
        </p:blipFill>
        <p:spPr bwMode="auto">
          <a:xfrm>
            <a:off x="857250" y="768350"/>
            <a:ext cx="7500938" cy="560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2345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TextBox 2"/>
          <p:cNvSpPr txBox="1">
            <a:spLocks noChangeArrowheads="1"/>
          </p:cNvSpPr>
          <p:nvPr/>
        </p:nvSpPr>
        <p:spPr bwMode="auto">
          <a:xfrm>
            <a:off x="5724525" y="5373688"/>
            <a:ext cx="3214688" cy="92392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 smtClean="0">
                <a:solidFill>
                  <a:srgbClr val="FFFF00"/>
                </a:solidFill>
                <a:latin typeface="Times New Roman"/>
              </a:rPr>
              <a:t>Автопортрет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 smtClean="0">
                <a:solidFill>
                  <a:srgbClr val="FFFF00"/>
                </a:solidFill>
                <a:latin typeface="Times New Roman"/>
              </a:rPr>
              <a:t>із </a:t>
            </a:r>
            <a:r>
              <a:rPr lang="uk-UA" b="1" dirty="0" err="1" smtClean="0">
                <a:solidFill>
                  <a:srgbClr val="FFFF00"/>
                </a:solidFill>
                <a:latin typeface="Times New Roman"/>
              </a:rPr>
              <a:t>Саскією</a:t>
            </a:r>
            <a:r>
              <a:rPr lang="uk-UA" b="1" dirty="0" smtClean="0">
                <a:solidFill>
                  <a:srgbClr val="FFFF00"/>
                </a:solidFill>
                <a:latin typeface="Times New Roman"/>
              </a:rPr>
              <a:t> на колінах. 1635, Дрезденська, галерея</a:t>
            </a:r>
            <a:endParaRPr lang="ru-RU" b="1" dirty="0" smtClean="0">
              <a:solidFill>
                <a:srgbClr val="FFFF00"/>
              </a:solidFill>
              <a:latin typeface="Times New Roman"/>
            </a:endParaRPr>
          </a:p>
        </p:txBody>
      </p:sp>
      <p:pic>
        <p:nvPicPr>
          <p:cNvPr id="2" name="Рисунок 3" descr="Avtoportret_s_Saskiejy_na_kolinah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1" b="-49"/>
          <a:stretch>
            <a:fillRect/>
          </a:stretch>
        </p:blipFill>
        <p:spPr bwMode="auto">
          <a:xfrm>
            <a:off x="0" y="0"/>
            <a:ext cx="53768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57710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6215063"/>
            <a:ext cx="8229600" cy="642937"/>
          </a:xfrm>
        </p:spPr>
        <p:txBody>
          <a:bodyPr/>
          <a:lstStyle/>
          <a:p>
            <a:pPr>
              <a:defRPr/>
            </a:pPr>
            <a:r>
              <a:rPr lang="uk-UA" sz="1800" b="1" dirty="0" smtClean="0">
                <a:solidFill>
                  <a:srgbClr val="FFFF00"/>
                </a:solidFill>
              </a:rPr>
              <a:t>Нічна варта. 1642,  Рейксмузеум,  Амстердам</a:t>
            </a:r>
            <a:endParaRPr lang="ru-RU" sz="1800" b="1" dirty="0">
              <a:solidFill>
                <a:srgbClr val="FFFF00"/>
              </a:solidFill>
            </a:endParaRPr>
          </a:p>
        </p:txBody>
      </p:sp>
      <p:pic>
        <p:nvPicPr>
          <p:cNvPr id="29699" name="Рисунок 3" descr="Nichnuj_dozo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9" t="2872" r="5321" b="6334"/>
          <a:stretch>
            <a:fillRect/>
          </a:stretch>
        </p:blipFill>
        <p:spPr bwMode="auto">
          <a:xfrm>
            <a:off x="642938" y="0"/>
            <a:ext cx="7715250" cy="644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26003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43563" y="285750"/>
            <a:ext cx="3257550" cy="4937125"/>
          </a:xfrm>
        </p:spPr>
        <p:txBody>
          <a:bodyPr/>
          <a:lstStyle/>
          <a:p>
            <a:pPr>
              <a:defRPr/>
            </a:pPr>
            <a:r>
              <a:rPr lang="uk-UA" sz="2400" dirty="0" smtClean="0"/>
              <a:t>Дуже велике місце </a:t>
            </a:r>
            <a:br>
              <a:rPr lang="uk-UA" sz="2400" dirty="0" smtClean="0"/>
            </a:br>
            <a:r>
              <a:rPr lang="uk-UA" sz="2400" dirty="0" smtClean="0"/>
              <a:t>у творчості художника починає займати камерний портрет. </a:t>
            </a:r>
            <a:br>
              <a:rPr lang="uk-UA" sz="2400" dirty="0" smtClean="0"/>
            </a:br>
            <a:r>
              <a:rPr lang="uk-UA" sz="2400" dirty="0" smtClean="0"/>
              <a:t>Рембрандт розкриває духовне життя людини, що немов триває в часі й просторі. </a:t>
            </a:r>
            <a:br>
              <a:rPr lang="uk-UA" sz="2400" dirty="0" smtClean="0"/>
            </a:br>
            <a:r>
              <a:rPr lang="uk-UA" sz="2400" dirty="0" smtClean="0"/>
              <a:t>Це свого роду портрети-біографії.</a:t>
            </a:r>
            <a:endParaRPr lang="ru-RU" sz="2400" dirty="0"/>
          </a:p>
        </p:txBody>
      </p:sp>
      <p:sp>
        <p:nvSpPr>
          <p:cNvPr id="30723" name="TextBox 3"/>
          <p:cNvSpPr txBox="1">
            <a:spLocks noChangeArrowheads="1"/>
          </p:cNvSpPr>
          <p:nvPr/>
        </p:nvSpPr>
        <p:spPr bwMode="auto">
          <a:xfrm>
            <a:off x="5857875" y="6000750"/>
            <a:ext cx="3143250" cy="64611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 err="1" smtClean="0">
                <a:solidFill>
                  <a:srgbClr val="FFFF00"/>
                </a:solidFill>
                <a:latin typeface="Times New Roman"/>
              </a:rPr>
              <a:t>Тітус</a:t>
            </a:r>
            <a:r>
              <a:rPr lang="uk-UA" b="1" dirty="0" smtClean="0">
                <a:solidFill>
                  <a:srgbClr val="FFFF00"/>
                </a:solidFill>
                <a:latin typeface="Times New Roman"/>
              </a:rPr>
              <a:t> у червоному береті. 1656, Берлін</a:t>
            </a:r>
            <a:endParaRPr lang="ru-RU" b="1" dirty="0" smtClean="0">
              <a:solidFill>
                <a:srgbClr val="FFFF00"/>
              </a:solidFill>
              <a:latin typeface="Times New Roman"/>
            </a:endParaRPr>
          </a:p>
        </p:txBody>
      </p:sp>
      <p:pic>
        <p:nvPicPr>
          <p:cNvPr id="30724" name="Рисунок 4" descr="Titus_y_chervonomy_beret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" b="84"/>
          <a:stretch>
            <a:fillRect/>
          </a:stretch>
        </p:blipFill>
        <p:spPr bwMode="auto">
          <a:xfrm>
            <a:off x="0" y="0"/>
            <a:ext cx="5634038" cy="671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81877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TextBox 2"/>
          <p:cNvSpPr txBox="1">
            <a:spLocks noChangeArrowheads="1"/>
          </p:cNvSpPr>
          <p:nvPr/>
        </p:nvSpPr>
        <p:spPr bwMode="auto">
          <a:xfrm>
            <a:off x="6072188" y="6000750"/>
            <a:ext cx="3286125" cy="64611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 err="1" smtClean="0">
                <a:solidFill>
                  <a:srgbClr val="FFFF00"/>
                </a:solidFill>
                <a:latin typeface="Times New Roman"/>
              </a:rPr>
              <a:t>Тітус</a:t>
            </a:r>
            <a:r>
              <a:rPr lang="uk-UA" b="1" dirty="0" smtClean="0">
                <a:solidFill>
                  <a:srgbClr val="FFFF00"/>
                </a:solidFill>
                <a:latin typeface="Times New Roman"/>
              </a:rPr>
              <a:t>, що читає.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 smtClean="0">
                <a:solidFill>
                  <a:srgbClr val="FFFF00"/>
                </a:solidFill>
                <a:latin typeface="Times New Roman"/>
              </a:rPr>
              <a:t>1657, Відень, Кунсткамера</a:t>
            </a:r>
            <a:endParaRPr lang="ru-RU" b="1" dirty="0" smtClean="0">
              <a:solidFill>
                <a:srgbClr val="FFFF00"/>
              </a:solidFill>
              <a:latin typeface="Times New Roman"/>
            </a:endParaRPr>
          </a:p>
        </p:txBody>
      </p:sp>
      <p:sp>
        <p:nvSpPr>
          <p:cNvPr id="2" name="TextBox 3"/>
          <p:cNvSpPr txBox="1">
            <a:spLocks noChangeArrowheads="1"/>
          </p:cNvSpPr>
          <p:nvPr/>
        </p:nvSpPr>
        <p:spPr bwMode="auto">
          <a:xfrm>
            <a:off x="6072188" y="1000125"/>
            <a:ext cx="3071812" cy="347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uk-UA" sz="2000" b="1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Портрети Рембрандта  реалістичні найвищою мірою, вони не тільки точно передають зовнішні риси, але </a:t>
            </a:r>
            <a:br>
              <a:rPr lang="uk-UA" sz="2000" b="1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000" b="1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й виражають внутрішній характер зображених осіб, весь їхній духовний світ, їхню національність, рід їхньої діяльності.</a:t>
            </a:r>
            <a:endParaRPr lang="ru-RU" sz="2000" b="1">
              <a:solidFill>
                <a:srgbClr val="FFFF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8" name="Рисунок 4" descr="Chutajychij_Tity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8" t="3125" r="6512" b="6250"/>
          <a:stretch>
            <a:fillRect/>
          </a:stretch>
        </p:blipFill>
        <p:spPr bwMode="auto">
          <a:xfrm>
            <a:off x="0" y="0"/>
            <a:ext cx="5880100" cy="664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59961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5651500"/>
          </a:xfrm>
        </p:spPr>
        <p:txBody>
          <a:bodyPr/>
          <a:lstStyle/>
          <a:p>
            <a:pPr eaLnBrk="1" hangingPunct="1">
              <a:defRPr/>
            </a:pPr>
            <a:r>
              <a:rPr lang="uk-UA" dirty="0" smtClean="0"/>
              <a:t>У Х</a:t>
            </a:r>
            <a:r>
              <a:rPr lang="en-US" dirty="0" smtClean="0"/>
              <a:t>V</a:t>
            </a:r>
            <a:r>
              <a:rPr lang="uk-UA" dirty="0" smtClean="0"/>
              <a:t>ІІ ст. Нідерланди поділяються на дві самостійні країни. </a:t>
            </a:r>
            <a:br>
              <a:rPr lang="uk-UA" dirty="0" smtClean="0"/>
            </a:br>
            <a:r>
              <a:rPr lang="uk-UA" dirty="0" smtClean="0"/>
              <a:t>У зв’язку з цим створюються дві великі національні школи живопису – фламандська та голландська.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39499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TextBox 2"/>
          <p:cNvSpPr txBox="1">
            <a:spLocks noChangeArrowheads="1"/>
          </p:cNvSpPr>
          <p:nvPr/>
        </p:nvSpPr>
        <p:spPr bwMode="auto">
          <a:xfrm>
            <a:off x="1785938" y="6286500"/>
            <a:ext cx="5643562" cy="36988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Вірсавія</a:t>
            </a:r>
            <a:r>
              <a:rPr lang="uk-UA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1654</a:t>
            </a:r>
            <a:endParaRPr lang="ru-RU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3" descr="Virsavij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3" t="3125" r="6200" b="6250"/>
          <a:stretch>
            <a:fillRect/>
          </a:stretch>
        </p:blipFill>
        <p:spPr bwMode="auto">
          <a:xfrm>
            <a:off x="1357313" y="0"/>
            <a:ext cx="6357937" cy="635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58511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2438" y="277813"/>
            <a:ext cx="3432175" cy="5937250"/>
          </a:xfrm>
        </p:spPr>
        <p:txBody>
          <a:bodyPr/>
          <a:lstStyle/>
          <a:p>
            <a:pPr>
              <a:defRPr/>
            </a:pPr>
            <a:r>
              <a:rPr lang="uk-UA" sz="2700" b="1" dirty="0" smtClean="0"/>
              <a:t>Наприкінці творчого шляху Рембрандт пише грандіозне полотно «Повернення блудного сина» (близько 1668 ̶ 1669, Ермітаж).</a:t>
            </a:r>
            <a:endParaRPr lang="ru-RU" sz="2700" b="1" dirty="0"/>
          </a:p>
        </p:txBody>
      </p:sp>
      <p:pic>
        <p:nvPicPr>
          <p:cNvPr id="33795" name="Рисунок 3" descr="Povernennja_blydnogo_sun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5"/>
          <a:stretch>
            <a:fillRect/>
          </a:stretch>
        </p:blipFill>
        <p:spPr bwMode="auto">
          <a:xfrm>
            <a:off x="0" y="0"/>
            <a:ext cx="55324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58354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Box 2"/>
          <p:cNvSpPr txBox="1">
            <a:spLocks noChangeArrowheads="1"/>
          </p:cNvSpPr>
          <p:nvPr/>
        </p:nvSpPr>
        <p:spPr bwMode="auto">
          <a:xfrm>
            <a:off x="2000250" y="6286500"/>
            <a:ext cx="55721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uk-UA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Даная. 1636, Ермітаж</a:t>
            </a:r>
            <a:endParaRPr lang="ru-RU" b="1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819" name="Рисунок 3" descr="Danaj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" b="40"/>
          <a:stretch>
            <a:fillRect/>
          </a:stretch>
        </p:blipFill>
        <p:spPr bwMode="auto">
          <a:xfrm>
            <a:off x="1071563" y="0"/>
            <a:ext cx="6858000" cy="628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5955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86375" y="277813"/>
            <a:ext cx="3400425" cy="5508625"/>
          </a:xfrm>
        </p:spPr>
        <p:txBody>
          <a:bodyPr/>
          <a:lstStyle/>
          <a:p>
            <a:pPr>
              <a:defRPr/>
            </a:pPr>
            <a:r>
              <a:rPr lang="uk-UA" sz="2400" b="1" dirty="0" smtClean="0">
                <a:latin typeface="+mn-lt"/>
              </a:rPr>
              <a:t>Що ж до картин Рембрандта на релігійні теми, то  хоча в них </a:t>
            </a:r>
            <a:r>
              <a:rPr lang="uk-UA" sz="2400" b="1" smtClean="0">
                <a:latin typeface="+mn-lt"/>
              </a:rPr>
              <a:t>він </a:t>
            </a:r>
            <a:br>
              <a:rPr lang="uk-UA" sz="2400" b="1" smtClean="0">
                <a:latin typeface="+mn-lt"/>
              </a:rPr>
            </a:br>
            <a:r>
              <a:rPr lang="uk-UA" sz="2400" b="1" smtClean="0">
                <a:latin typeface="+mn-lt"/>
              </a:rPr>
              <a:t>і </a:t>
            </a:r>
            <a:r>
              <a:rPr lang="uk-UA" sz="2400" b="1" dirty="0" smtClean="0">
                <a:latin typeface="+mn-lt"/>
              </a:rPr>
              <a:t>залишається вірний реалістичному напрямку, і одягає фігури в костюми свого часу, однак у цих творах яскраво виражається тепле </a:t>
            </a:r>
            <a:br>
              <a:rPr lang="uk-UA" sz="2400" b="1" dirty="0" smtClean="0">
                <a:latin typeface="+mn-lt"/>
              </a:rPr>
            </a:br>
            <a:r>
              <a:rPr lang="uk-UA" sz="2400" b="1" dirty="0" smtClean="0">
                <a:latin typeface="+mn-lt"/>
              </a:rPr>
              <a:t>й побожне почуття, наприклад </a:t>
            </a:r>
            <a:br>
              <a:rPr lang="uk-UA" sz="2400" b="1" dirty="0" smtClean="0">
                <a:latin typeface="+mn-lt"/>
              </a:rPr>
            </a:br>
            <a:r>
              <a:rPr lang="uk-UA" sz="2400" b="1" dirty="0" smtClean="0">
                <a:latin typeface="+mn-lt"/>
              </a:rPr>
              <a:t>у зображеннях Христа та його послідовників.</a:t>
            </a:r>
            <a:endParaRPr lang="ru-RU" sz="2400" b="1" dirty="0">
              <a:latin typeface="+mn-lt"/>
            </a:endParaRPr>
          </a:p>
        </p:txBody>
      </p:sp>
      <p:sp>
        <p:nvSpPr>
          <p:cNvPr id="35843" name="TextBox 3"/>
          <p:cNvSpPr txBox="1">
            <a:spLocks noChangeArrowheads="1"/>
          </p:cNvSpPr>
          <p:nvPr/>
        </p:nvSpPr>
        <p:spPr bwMode="auto">
          <a:xfrm>
            <a:off x="5357813" y="6072188"/>
            <a:ext cx="3571875" cy="92392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 smtClean="0">
                <a:solidFill>
                  <a:srgbClr val="FFFF00"/>
                </a:solidFill>
                <a:latin typeface="Times New Roman"/>
              </a:rPr>
              <a:t>Жертвоприношення Авраама. 1634, Ермітаж</a:t>
            </a:r>
            <a:endParaRPr lang="ru-RU" b="1" dirty="0" smtClean="0">
              <a:solidFill>
                <a:srgbClr val="FFFF00"/>
              </a:solidFill>
              <a:latin typeface="Times New Roman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dirty="0" smtClean="0">
              <a:solidFill>
                <a:srgbClr val="FFFFFF"/>
              </a:solidFill>
              <a:latin typeface="Times New Roman"/>
            </a:endParaRPr>
          </a:p>
        </p:txBody>
      </p:sp>
      <p:pic>
        <p:nvPicPr>
          <p:cNvPr id="35844" name="Рисунок 5" descr="Zjertvoprunoshennja_Avraam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196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71949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TextBox 3"/>
          <p:cNvSpPr txBox="1">
            <a:spLocks noChangeArrowheads="1"/>
          </p:cNvSpPr>
          <p:nvPr/>
        </p:nvSpPr>
        <p:spPr bwMode="auto">
          <a:xfrm>
            <a:off x="785813" y="6072188"/>
            <a:ext cx="7916862" cy="36988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 smtClean="0">
                <a:solidFill>
                  <a:srgbClr val="FFFF00"/>
                </a:solidFill>
                <a:latin typeface="Times New Roman"/>
              </a:rPr>
              <a:t>Гравюра «Христос зцілює хворих». </a:t>
            </a:r>
            <a:r>
              <a:rPr lang="uk-UA" b="1" dirty="0" err="1" smtClean="0">
                <a:solidFill>
                  <a:srgbClr val="FFFF00"/>
                </a:solidFill>
                <a:latin typeface="Times New Roman"/>
              </a:rPr>
              <a:t>Рейксмузеум</a:t>
            </a:r>
            <a:r>
              <a:rPr lang="uk-UA" b="1" dirty="0" smtClean="0">
                <a:solidFill>
                  <a:srgbClr val="FFFF00"/>
                </a:solidFill>
                <a:latin typeface="Times New Roman"/>
              </a:rPr>
              <a:t>, Амстердам</a:t>
            </a:r>
            <a:endParaRPr lang="ru-RU" b="1" dirty="0" smtClean="0">
              <a:solidFill>
                <a:srgbClr val="FFFF00"/>
              </a:solidFill>
              <a:latin typeface="Times New Roman"/>
            </a:endParaRPr>
          </a:p>
        </p:txBody>
      </p:sp>
      <p:pic>
        <p:nvPicPr>
          <p:cNvPr id="2" name="Рисунок 3" descr="Hrustos_zciljae_hvoruh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8" t="5554" r="6825" b="8818"/>
          <a:stretch>
            <a:fillRect/>
          </a:stretch>
        </p:blipFill>
        <p:spPr bwMode="auto">
          <a:xfrm>
            <a:off x="393700" y="149225"/>
            <a:ext cx="8229600" cy="580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68649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5722937"/>
          </a:xfrm>
        </p:spPr>
        <p:txBody>
          <a:bodyPr/>
          <a:lstStyle/>
          <a:p>
            <a:pPr eaLnBrk="1" hangingPunct="1">
              <a:defRPr/>
            </a:pPr>
            <a:r>
              <a:rPr lang="uk-UA" sz="3600" dirty="0" smtClean="0"/>
              <a:t> Видатний фламандський живописець </a:t>
            </a:r>
            <a:br>
              <a:rPr lang="uk-UA" sz="3600" dirty="0" smtClean="0"/>
            </a:br>
            <a:r>
              <a:rPr lang="uk-UA" sz="3600" dirty="0" smtClean="0"/>
              <a:t/>
            </a:r>
            <a:br>
              <a:rPr lang="uk-UA" sz="3600" dirty="0" smtClean="0"/>
            </a:br>
            <a:r>
              <a:rPr lang="uk-UA" sz="3600" b="1" dirty="0" smtClean="0">
                <a:solidFill>
                  <a:srgbClr val="FFFF00"/>
                </a:solidFill>
              </a:rPr>
              <a:t>Пітер Пауль Рубенс ( 1577 ̶ 1640) </a:t>
            </a:r>
            <a:r>
              <a:rPr lang="uk-UA" sz="3600" b="1" dirty="0" smtClean="0"/>
              <a:t/>
            </a:r>
            <a:br>
              <a:rPr lang="uk-UA" sz="3600" b="1" dirty="0" smtClean="0"/>
            </a:br>
            <a:r>
              <a:rPr lang="uk-UA" sz="3600" b="1" dirty="0" smtClean="0"/>
              <a:t/>
            </a:r>
            <a:br>
              <a:rPr lang="uk-UA" sz="3600" b="1" dirty="0" smtClean="0"/>
            </a:br>
            <a:r>
              <a:rPr lang="uk-UA" sz="3600" dirty="0" smtClean="0"/>
              <a:t>став родоначальником блискучого, оригінального живописного стилю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uk-UA" sz="3600" dirty="0" smtClean="0"/>
              <a:t>бароко, що відзначається вільною композицією, широкою технікою, блискучим колоритом.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593492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25" y="428625"/>
            <a:ext cx="4000500" cy="6000750"/>
          </a:xfrm>
        </p:spPr>
        <p:txBody>
          <a:bodyPr/>
          <a:lstStyle/>
          <a:p>
            <a:pPr algn="l" eaLnBrk="1" hangingPunct="1">
              <a:defRPr/>
            </a:pPr>
            <a:r>
              <a:rPr lang="uk-UA" sz="2400" b="1" dirty="0" smtClean="0"/>
              <a:t>Унікальні властивості наочно продемонстровані </a:t>
            </a:r>
            <a:br>
              <a:rPr lang="uk-UA" sz="2400" b="1" dirty="0" smtClean="0"/>
            </a:br>
            <a:r>
              <a:rPr lang="uk-UA" sz="2400" b="1" dirty="0" smtClean="0"/>
              <a:t>у цій ранній перехідній роботі.</a:t>
            </a:r>
            <a:br>
              <a:rPr lang="uk-UA" sz="2400" b="1" dirty="0" smtClean="0"/>
            </a:br>
            <a:r>
              <a:rPr lang="uk-UA" sz="2400" b="1" dirty="0" smtClean="0"/>
              <a:t> Жінка, що стоїть  ліворуч у застиглій позі, героїчна фігура лицаря, його кінь, що став дибки, енергійні жести і яскраві фарби демонструють новий інтерес, що його виявляє Рубенс до напористої дії, руху, емоцій. 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16387" name="TextBox 3"/>
          <p:cNvSpPr txBox="1">
            <a:spLocks noChangeArrowheads="1"/>
          </p:cNvSpPr>
          <p:nvPr/>
        </p:nvSpPr>
        <p:spPr bwMode="auto">
          <a:xfrm>
            <a:off x="214313" y="6000750"/>
            <a:ext cx="47863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uk-UA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Святий Георгій, що вражає дракона.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uk-UA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1606 ̶ 1610, музей Прадо, Мадрид</a:t>
            </a:r>
            <a:endParaRPr lang="ru-RU" b="1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8" name="Рисунок 4" descr="Svjatuj_Georgij_scho_vrajae_drakon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7" t="3230" r="7050" b="6285"/>
          <a:stretch>
            <a:fillRect/>
          </a:stretch>
        </p:blipFill>
        <p:spPr bwMode="auto">
          <a:xfrm>
            <a:off x="0" y="0"/>
            <a:ext cx="5072063" cy="600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95035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38"/>
            <a:ext cx="8229600" cy="5357812"/>
          </a:xfrm>
        </p:spPr>
        <p:txBody>
          <a:bodyPr/>
          <a:lstStyle/>
          <a:p>
            <a:pPr eaLnBrk="1" hangingPunct="1">
              <a:defRPr/>
            </a:pPr>
            <a:r>
              <a:rPr lang="uk-UA" sz="3600" dirty="0" smtClean="0"/>
              <a:t>Яскравий, пишний рубенсівський стиль характеризується зображенням великих важких фігур у стрімкому русі, </a:t>
            </a:r>
            <a:br>
              <a:rPr lang="uk-UA" sz="3600" dirty="0" smtClean="0"/>
            </a:br>
            <a:r>
              <a:rPr lang="uk-UA" sz="3600" dirty="0" smtClean="0"/>
              <a:t>різкими контрастами  світла і тіні, теплими багатими фарбами. </a:t>
            </a:r>
            <a:br>
              <a:rPr lang="uk-UA" sz="3600" dirty="0" smtClean="0"/>
            </a:br>
            <a:r>
              <a:rPr lang="uk-UA" sz="3600" dirty="0" smtClean="0"/>
              <a:t>Теми живопису  ̶  біблійні й античні  сцени, полювання на тварин, дзвінкі ратні побоїща.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9250185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3" y="0"/>
            <a:ext cx="8643937" cy="928688"/>
          </a:xfrm>
        </p:spPr>
        <p:txBody>
          <a:bodyPr/>
          <a:lstStyle/>
          <a:p>
            <a:pPr eaLnBrk="1" hangingPunct="1">
              <a:defRPr/>
            </a:pPr>
            <a:r>
              <a:rPr lang="uk-UA" sz="1600" b="1" dirty="0" smtClean="0">
                <a:solidFill>
                  <a:srgbClr val="FFFF00"/>
                </a:solidFill>
              </a:rPr>
              <a:t>Мисливські сцени Рубенса характеризуються величезною напругою: пристрасті напружені до межі, збуджені люди й тварини безстрашно, з люттю накидаються одне на одного. Цей жанр Рубенс популяризував у середині своєї кар’єри художника.</a:t>
            </a:r>
            <a:endParaRPr lang="ru-RU" sz="1600" b="1" dirty="0">
              <a:solidFill>
                <a:srgbClr val="FFFF00"/>
              </a:solidFill>
            </a:endParaRPr>
          </a:p>
        </p:txBody>
      </p:sp>
      <p:sp>
        <p:nvSpPr>
          <p:cNvPr id="18436" name="TextBox 3"/>
          <p:cNvSpPr txBox="1">
            <a:spLocks noChangeArrowheads="1"/>
          </p:cNvSpPr>
          <p:nvPr/>
        </p:nvSpPr>
        <p:spPr bwMode="auto">
          <a:xfrm>
            <a:off x="1285875" y="6357938"/>
            <a:ext cx="6357938" cy="36988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Полювання на гіпопотама. 1637</a:t>
            </a:r>
            <a:endParaRPr lang="ru-RU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4" descr="Poljyvannja_na_gipopotam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3" t="3059" r="5629" b="7007"/>
          <a:stretch>
            <a:fillRect/>
          </a:stretch>
        </p:blipFill>
        <p:spPr bwMode="auto">
          <a:xfrm>
            <a:off x="1143000" y="857250"/>
            <a:ext cx="7000875" cy="550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0646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375" y="277813"/>
            <a:ext cx="2500313" cy="5294312"/>
          </a:xfrm>
        </p:spPr>
        <p:txBody>
          <a:bodyPr/>
          <a:lstStyle/>
          <a:p>
            <a:pPr algn="l">
              <a:defRPr/>
            </a:pPr>
            <a:r>
              <a:rPr lang="uk-UA" sz="2800" dirty="0" smtClean="0">
                <a:latin typeface="+mn-lt"/>
              </a:rPr>
              <a:t>Цікаво, що цей найбільш релігійний художник свого часу був також </a:t>
            </a:r>
            <a:br>
              <a:rPr lang="uk-UA" sz="2800" dirty="0" smtClean="0">
                <a:latin typeface="+mn-lt"/>
              </a:rPr>
            </a:br>
            <a:r>
              <a:rPr lang="uk-UA" sz="2800" dirty="0" smtClean="0">
                <a:latin typeface="+mn-lt"/>
              </a:rPr>
              <a:t>і великим майстром жіночих форм.</a:t>
            </a:r>
            <a:endParaRPr lang="ru-RU" sz="2800" dirty="0">
              <a:latin typeface="+mn-lt"/>
            </a:endParaRPr>
          </a:p>
        </p:txBody>
      </p:sp>
      <p:sp>
        <p:nvSpPr>
          <p:cNvPr id="19460" name="TextBox 3"/>
          <p:cNvSpPr txBox="1">
            <a:spLocks noChangeArrowheads="1"/>
          </p:cNvSpPr>
          <p:nvPr/>
        </p:nvSpPr>
        <p:spPr bwMode="auto">
          <a:xfrm>
            <a:off x="6215063" y="5572125"/>
            <a:ext cx="2928937" cy="64611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 smtClean="0">
                <a:solidFill>
                  <a:srgbClr val="FFFF00"/>
                </a:solidFill>
                <a:latin typeface="Times New Roman"/>
              </a:rPr>
              <a:t>Викрадення дочок </a:t>
            </a:r>
            <a:r>
              <a:rPr lang="uk-UA" b="1" dirty="0" err="1" smtClean="0">
                <a:solidFill>
                  <a:srgbClr val="FFFF00"/>
                </a:solidFill>
                <a:latin typeface="Times New Roman"/>
              </a:rPr>
              <a:t>Левкіппа</a:t>
            </a:r>
            <a:r>
              <a:rPr lang="uk-UA" b="1" dirty="0" smtClean="0">
                <a:solidFill>
                  <a:srgbClr val="FFFF00"/>
                </a:solidFill>
                <a:latin typeface="Times New Roman"/>
              </a:rPr>
              <a:t>. 1617, Мюнхен</a:t>
            </a:r>
            <a:endParaRPr lang="ru-RU" b="1" dirty="0" smtClean="0">
              <a:solidFill>
                <a:srgbClr val="FFFF00"/>
              </a:solidFill>
              <a:latin typeface="Times New Roman"/>
            </a:endParaRPr>
          </a:p>
        </p:txBody>
      </p:sp>
      <p:pic>
        <p:nvPicPr>
          <p:cNvPr id="3" name="Рисунок 4" descr="Vukradennja_dochok_Levkupp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8" t="3125" r="5681" b="6250"/>
          <a:stretch>
            <a:fillRect/>
          </a:stretch>
        </p:blipFill>
        <p:spPr bwMode="auto">
          <a:xfrm>
            <a:off x="0" y="0"/>
            <a:ext cx="6261100" cy="664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13120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5000" y="277813"/>
            <a:ext cx="2971800" cy="4722812"/>
          </a:xfrm>
        </p:spPr>
        <p:txBody>
          <a:bodyPr/>
          <a:lstStyle/>
          <a:p>
            <a:pPr algn="l">
              <a:defRPr/>
            </a:pPr>
            <a:r>
              <a:rPr lang="uk-UA" sz="2000" b="1" dirty="0" smtClean="0">
                <a:latin typeface="+mn-lt"/>
              </a:rPr>
              <a:t>Написана за рік до смерті, ця картина представляє нам ідеал рубенсівської  жіночої краси. </a:t>
            </a:r>
            <a:br>
              <a:rPr lang="uk-UA" sz="2000" b="1" dirty="0" smtClean="0">
                <a:latin typeface="+mn-lt"/>
              </a:rPr>
            </a:br>
            <a:r>
              <a:rPr lang="uk-UA" sz="2000" b="1" dirty="0" smtClean="0">
                <a:latin typeface="+mn-lt"/>
              </a:rPr>
              <a:t>Її композиція  являє собою варіант розробленої греко-римськими скульпторами пози, її</a:t>
            </a:r>
            <a:br>
              <a:rPr lang="uk-UA" sz="2000" b="1" dirty="0" smtClean="0">
                <a:latin typeface="+mn-lt"/>
              </a:rPr>
            </a:br>
            <a:r>
              <a:rPr lang="uk-UA" sz="2000" b="1" dirty="0" smtClean="0">
                <a:latin typeface="+mn-lt"/>
              </a:rPr>
              <a:t> використовували такі майстри, як Рафаель </a:t>
            </a:r>
            <a:br>
              <a:rPr lang="uk-UA" sz="2000" b="1" dirty="0" smtClean="0">
                <a:latin typeface="+mn-lt"/>
              </a:rPr>
            </a:br>
            <a:r>
              <a:rPr lang="uk-UA" sz="2000" b="1" dirty="0" smtClean="0">
                <a:latin typeface="+mn-lt"/>
              </a:rPr>
              <a:t>і Боттічеллі. </a:t>
            </a:r>
            <a:br>
              <a:rPr lang="uk-UA" sz="2000" b="1" dirty="0" smtClean="0">
                <a:latin typeface="+mn-lt"/>
              </a:rPr>
            </a:br>
            <a:r>
              <a:rPr lang="uk-UA" sz="2000" b="1" dirty="0" smtClean="0">
                <a:latin typeface="+mn-lt"/>
              </a:rPr>
              <a:t>У Рубенса вона  наділена енергією </a:t>
            </a:r>
            <a:br>
              <a:rPr lang="uk-UA" sz="2000" b="1" dirty="0" smtClean="0">
                <a:latin typeface="+mn-lt"/>
              </a:rPr>
            </a:br>
            <a:r>
              <a:rPr lang="uk-UA" sz="2000" b="1" dirty="0" smtClean="0">
                <a:latin typeface="+mn-lt"/>
              </a:rPr>
              <a:t>й силою.</a:t>
            </a:r>
            <a:endParaRPr lang="ru-RU" sz="2000" b="1" dirty="0">
              <a:latin typeface="+mn-lt"/>
            </a:endParaRPr>
          </a:p>
        </p:txBody>
      </p:sp>
      <p:sp>
        <p:nvSpPr>
          <p:cNvPr id="20483" name="TextBox 3"/>
          <p:cNvSpPr txBox="1">
            <a:spLocks noChangeArrowheads="1"/>
          </p:cNvSpPr>
          <p:nvPr/>
        </p:nvSpPr>
        <p:spPr bwMode="auto">
          <a:xfrm>
            <a:off x="5715000" y="5572125"/>
            <a:ext cx="2484438" cy="369888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 smtClean="0">
                <a:solidFill>
                  <a:srgbClr val="FFFF00"/>
                </a:solidFill>
                <a:latin typeface="Times New Roman"/>
              </a:rPr>
              <a:t>Три грації. 1639, Лувр</a:t>
            </a:r>
            <a:endParaRPr lang="ru-RU" b="1" dirty="0" smtClean="0">
              <a:solidFill>
                <a:srgbClr val="FFFF00"/>
              </a:solidFill>
              <a:latin typeface="Times New Roman"/>
            </a:endParaRPr>
          </a:p>
        </p:txBody>
      </p:sp>
      <p:pic>
        <p:nvPicPr>
          <p:cNvPr id="20484" name="Рисунок 4" descr="Tru_gracij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" b="21"/>
          <a:stretch>
            <a:fillRect/>
          </a:stretch>
        </p:blipFill>
        <p:spPr bwMode="auto">
          <a:xfrm>
            <a:off x="0" y="0"/>
            <a:ext cx="5689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73787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25" y="357188"/>
            <a:ext cx="3929063" cy="5429250"/>
          </a:xfrm>
        </p:spPr>
        <p:txBody>
          <a:bodyPr/>
          <a:lstStyle/>
          <a:p>
            <a:pPr algn="l">
              <a:defRPr/>
            </a:pPr>
            <a:r>
              <a:rPr lang="uk-UA" sz="2400" dirty="0" smtClean="0">
                <a:solidFill>
                  <a:schemeClr val="tx1"/>
                </a:solidFill>
              </a:rPr>
              <a:t>«Зняття з хреста» Рубенс </a:t>
            </a:r>
            <a:r>
              <a:rPr lang="uk-UA" sz="2400" dirty="0">
                <a:solidFill>
                  <a:schemeClr val="tx1"/>
                </a:solidFill>
              </a:rPr>
              <a:t>створив</a:t>
            </a:r>
            <a:r>
              <a:rPr lang="uk-UA" sz="2400" dirty="0" smtClean="0">
                <a:solidFill>
                  <a:schemeClr val="tx1"/>
                </a:solidFill>
              </a:rPr>
              <a:t>  для Антверпенського собору </a:t>
            </a:r>
            <a:r>
              <a:rPr lang="en-US" sz="2400" dirty="0" smtClean="0">
                <a:solidFill>
                  <a:schemeClr val="tx1"/>
                </a:solidFill>
              </a:rPr>
              <a:t/>
            </a:r>
            <a:br>
              <a:rPr lang="en-US" sz="2400" dirty="0" smtClean="0">
                <a:solidFill>
                  <a:schemeClr val="tx1"/>
                </a:solidFill>
              </a:rPr>
            </a:br>
            <a:r>
              <a:rPr lang="uk-UA" sz="2400" dirty="0" smtClean="0">
                <a:solidFill>
                  <a:schemeClr val="tx1"/>
                </a:solidFill>
              </a:rPr>
              <a:t>у віці 37 років. Твір </a:t>
            </a:r>
            <a:br>
              <a:rPr lang="uk-UA" sz="2400" dirty="0" smtClean="0">
                <a:solidFill>
                  <a:schemeClr val="tx1"/>
                </a:solidFill>
              </a:rPr>
            </a:br>
            <a:r>
              <a:rPr lang="uk-UA" sz="2400" dirty="0" smtClean="0">
                <a:solidFill>
                  <a:schemeClr val="tx1"/>
                </a:solidFill>
              </a:rPr>
              <a:t>продемонстрував зростаюче вміння художника поводитися </a:t>
            </a:r>
            <a:br>
              <a:rPr lang="uk-UA" sz="2400" dirty="0" smtClean="0">
                <a:solidFill>
                  <a:schemeClr val="tx1"/>
                </a:solidFill>
              </a:rPr>
            </a:br>
            <a:r>
              <a:rPr lang="uk-UA" sz="2400" dirty="0" smtClean="0">
                <a:solidFill>
                  <a:schemeClr val="tx1"/>
                </a:solidFill>
              </a:rPr>
              <a:t>з фарбами, його тонку чутливість до світла. </a:t>
            </a:r>
            <a:br>
              <a:rPr lang="uk-UA" sz="2400" dirty="0" smtClean="0">
                <a:solidFill>
                  <a:schemeClr val="tx1"/>
                </a:solidFill>
              </a:rPr>
            </a:br>
            <a:r>
              <a:rPr lang="uk-UA" sz="2400" dirty="0" smtClean="0">
                <a:solidFill>
                  <a:schemeClr val="tx1"/>
                </a:solidFill>
              </a:rPr>
              <a:t>Це  поступово перетворилося на головну рису живопису Рубенса.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21507" name="TextBox 3"/>
          <p:cNvSpPr txBox="1">
            <a:spLocks noChangeArrowheads="1"/>
          </p:cNvSpPr>
          <p:nvPr/>
        </p:nvSpPr>
        <p:spPr bwMode="auto">
          <a:xfrm>
            <a:off x="5072063" y="5929313"/>
            <a:ext cx="3429000" cy="64611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 smtClean="0">
                <a:solidFill>
                  <a:srgbClr val="FFFF00"/>
                </a:solidFill>
                <a:latin typeface="Times New Roman"/>
              </a:rPr>
              <a:t>Зняття з хреста. 1611 ̶ 1614, Антверпен</a:t>
            </a:r>
            <a:endParaRPr lang="ru-RU" b="1" dirty="0" smtClean="0">
              <a:solidFill>
                <a:srgbClr val="FFFF00"/>
              </a:solidFill>
              <a:latin typeface="Times New Roman"/>
            </a:endParaRPr>
          </a:p>
        </p:txBody>
      </p:sp>
      <p:pic>
        <p:nvPicPr>
          <p:cNvPr id="21508" name="Рисунок 4" descr="Znjattja_iz_hrest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" b="-15"/>
          <a:stretch>
            <a:fillRect/>
          </a:stretch>
        </p:blipFill>
        <p:spPr bwMode="auto">
          <a:xfrm>
            <a:off x="0" y="0"/>
            <a:ext cx="49101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06936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rtain Call">
  <a:themeElements>
    <a:clrScheme name="Тема Office 1">
      <a:dk1>
        <a:srgbClr val="602000"/>
      </a:dk1>
      <a:lt1>
        <a:srgbClr val="FFFFFF"/>
      </a:lt1>
      <a:dk2>
        <a:srgbClr val="800000"/>
      </a:dk2>
      <a:lt2>
        <a:srgbClr val="FFFFCC"/>
      </a:lt2>
      <a:accent1>
        <a:srgbClr val="FF3300"/>
      </a:accent1>
      <a:accent2>
        <a:srgbClr val="000000"/>
      </a:accent2>
      <a:accent3>
        <a:srgbClr val="C0AAAA"/>
      </a:accent3>
      <a:accent4>
        <a:srgbClr val="DADADA"/>
      </a:accent4>
      <a:accent5>
        <a:srgbClr val="FFADAA"/>
      </a:accent5>
      <a:accent6>
        <a:srgbClr val="000000"/>
      </a:accent6>
      <a:hlink>
        <a:srgbClr val="EBF25A"/>
      </a:hlink>
      <a:folHlink>
        <a:srgbClr val="F2AA68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lnDef>
  </a:objectDefaults>
  <a:extraClrSchemeLst>
    <a:extraClrScheme>
      <a:clrScheme name="Тема Office 1">
        <a:dk1>
          <a:srgbClr val="602000"/>
        </a:dk1>
        <a:lt1>
          <a:srgbClr val="FFFFFF"/>
        </a:lt1>
        <a:dk2>
          <a:srgbClr val="800000"/>
        </a:dk2>
        <a:lt2>
          <a:srgbClr val="FFFFCC"/>
        </a:lt2>
        <a:accent1>
          <a:srgbClr val="FF3300"/>
        </a:accent1>
        <a:accent2>
          <a:srgbClr val="000000"/>
        </a:accent2>
        <a:accent3>
          <a:srgbClr val="C0AAAA"/>
        </a:accent3>
        <a:accent4>
          <a:srgbClr val="DADADA"/>
        </a:accent4>
        <a:accent5>
          <a:srgbClr val="FFADAA"/>
        </a:accent5>
        <a:accent6>
          <a:srgbClr val="000000"/>
        </a:accent6>
        <a:hlink>
          <a:srgbClr val="EBF25A"/>
        </a:hlink>
        <a:folHlink>
          <a:srgbClr val="F2AA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66"/>
        </a:dk1>
        <a:lt1>
          <a:srgbClr val="FFFFFF"/>
        </a:lt1>
        <a:dk2>
          <a:srgbClr val="000099"/>
        </a:dk2>
        <a:lt2>
          <a:srgbClr val="D8F6F8"/>
        </a:lt2>
        <a:accent1>
          <a:srgbClr val="0099FF"/>
        </a:accent1>
        <a:accent2>
          <a:srgbClr val="00003A"/>
        </a:accent2>
        <a:accent3>
          <a:srgbClr val="AAAACA"/>
        </a:accent3>
        <a:accent4>
          <a:srgbClr val="DADADA"/>
        </a:accent4>
        <a:accent5>
          <a:srgbClr val="AACAFF"/>
        </a:accent5>
        <a:accent6>
          <a:srgbClr val="000034"/>
        </a:accent6>
        <a:hlink>
          <a:srgbClr val="DDD925"/>
        </a:hlink>
        <a:folHlink>
          <a:srgbClr val="72C67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4C3D57"/>
        </a:dk1>
        <a:lt1>
          <a:srgbClr val="FFFFFF"/>
        </a:lt1>
        <a:dk2>
          <a:srgbClr val="660066"/>
        </a:dk2>
        <a:lt2>
          <a:srgbClr val="FDFBE3"/>
        </a:lt2>
        <a:accent1>
          <a:srgbClr val="976C9E"/>
        </a:accent1>
        <a:accent2>
          <a:srgbClr val="1E1822"/>
        </a:accent2>
        <a:accent3>
          <a:srgbClr val="B8AAB8"/>
        </a:accent3>
        <a:accent4>
          <a:srgbClr val="DADADA"/>
        </a:accent4>
        <a:accent5>
          <a:srgbClr val="C9BACC"/>
        </a:accent5>
        <a:accent6>
          <a:srgbClr val="1A151E"/>
        </a:accent6>
        <a:hlink>
          <a:srgbClr val="D8C460"/>
        </a:hlink>
        <a:folHlink>
          <a:srgbClr val="C3C2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334D3F"/>
        </a:dk1>
        <a:lt1>
          <a:srgbClr val="FFFFFF"/>
        </a:lt1>
        <a:dk2>
          <a:srgbClr val="008000"/>
        </a:dk2>
        <a:lt2>
          <a:srgbClr val="D3F1DB"/>
        </a:lt2>
        <a:accent1>
          <a:srgbClr val="4A6D84"/>
        </a:accent1>
        <a:accent2>
          <a:srgbClr val="213329"/>
        </a:accent2>
        <a:accent3>
          <a:srgbClr val="AAC0AA"/>
        </a:accent3>
        <a:accent4>
          <a:srgbClr val="DADADA"/>
        </a:accent4>
        <a:accent5>
          <a:srgbClr val="B1BAC2"/>
        </a:accent5>
        <a:accent6>
          <a:srgbClr val="1D2D24"/>
        </a:accent6>
        <a:hlink>
          <a:srgbClr val="F0B100"/>
        </a:hlink>
        <a:folHlink>
          <a:srgbClr val="C3710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566858"/>
        </a:dk1>
        <a:lt1>
          <a:srgbClr val="FFFFFF"/>
        </a:lt1>
        <a:dk2>
          <a:srgbClr val="6D8771"/>
        </a:dk2>
        <a:lt2>
          <a:srgbClr val="ECECB2"/>
        </a:lt2>
        <a:accent1>
          <a:srgbClr val="76A571"/>
        </a:accent1>
        <a:accent2>
          <a:srgbClr val="465648"/>
        </a:accent2>
        <a:accent3>
          <a:srgbClr val="BAC3BB"/>
        </a:accent3>
        <a:accent4>
          <a:srgbClr val="DADADA"/>
        </a:accent4>
        <a:accent5>
          <a:srgbClr val="BDCFBB"/>
        </a:accent5>
        <a:accent6>
          <a:srgbClr val="3F4D40"/>
        </a:accent6>
        <a:hlink>
          <a:srgbClr val="FFDC0B"/>
        </a:hlink>
        <a:folHlink>
          <a:srgbClr val="FC991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A6866"/>
        </a:dk1>
        <a:lt1>
          <a:srgbClr val="FFFFFF"/>
        </a:lt1>
        <a:dk2>
          <a:srgbClr val="0D8784"/>
        </a:dk2>
        <a:lt2>
          <a:srgbClr val="B8DEC6"/>
        </a:lt2>
        <a:accent1>
          <a:srgbClr val="3C7652"/>
        </a:accent1>
        <a:accent2>
          <a:srgbClr val="005250"/>
        </a:accent2>
        <a:accent3>
          <a:srgbClr val="AAC3C2"/>
        </a:accent3>
        <a:accent4>
          <a:srgbClr val="DADADA"/>
        </a:accent4>
        <a:accent5>
          <a:srgbClr val="AFBDB3"/>
        </a:accent5>
        <a:accent6>
          <a:srgbClr val="004948"/>
        </a:accent6>
        <a:hlink>
          <a:srgbClr val="00E0A5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50688C"/>
        </a:dk1>
        <a:lt1>
          <a:srgbClr val="FFFFFF"/>
        </a:lt1>
        <a:dk2>
          <a:srgbClr val="6E87AC"/>
        </a:dk2>
        <a:lt2>
          <a:srgbClr val="FFFFFF"/>
        </a:lt2>
        <a:accent1>
          <a:srgbClr val="376EA5"/>
        </a:accent1>
        <a:accent2>
          <a:srgbClr val="445876"/>
        </a:accent2>
        <a:accent3>
          <a:srgbClr val="BAC3D2"/>
        </a:accent3>
        <a:accent4>
          <a:srgbClr val="DADADA"/>
        </a:accent4>
        <a:accent5>
          <a:srgbClr val="AEBACF"/>
        </a:accent5>
        <a:accent6>
          <a:srgbClr val="3D4F6A"/>
        </a:accent6>
        <a:hlink>
          <a:srgbClr val="66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0000"/>
        </a:dk1>
        <a:lt1>
          <a:srgbClr val="DDDCC5"/>
        </a:lt1>
        <a:dk2>
          <a:srgbClr val="000000"/>
        </a:dk2>
        <a:lt2>
          <a:srgbClr val="C9C6A5"/>
        </a:lt2>
        <a:accent1>
          <a:srgbClr val="C0C0C0"/>
        </a:accent1>
        <a:accent2>
          <a:srgbClr val="B0AC90"/>
        </a:accent2>
        <a:accent3>
          <a:srgbClr val="EBEBDF"/>
        </a:accent3>
        <a:accent4>
          <a:srgbClr val="000000"/>
        </a:accent4>
        <a:accent5>
          <a:srgbClr val="DCDCDC"/>
        </a:accent5>
        <a:accent6>
          <a:srgbClr val="9F9B82"/>
        </a:accent6>
        <a:hlink>
          <a:srgbClr val="666699"/>
        </a:hlink>
        <a:folHlink>
          <a:srgbClr val="905C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000000"/>
        </a:dk1>
        <a:lt1>
          <a:srgbClr val="FFFFFF"/>
        </a:lt1>
        <a:dk2>
          <a:srgbClr val="000099"/>
        </a:dk2>
        <a:lt2>
          <a:srgbClr val="DDDDDD"/>
        </a:lt2>
        <a:accent1>
          <a:srgbClr val="C6D4D4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DFE6E6"/>
        </a:accent5>
        <a:accent6>
          <a:srgbClr val="AEAEAE"/>
        </a:accent6>
        <a:hlink>
          <a:srgbClr val="6600FF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339</Words>
  <Application>Microsoft Office PowerPoint</Application>
  <PresentationFormat>Экран (4:3)</PresentationFormat>
  <Paragraphs>41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Curtain Call</vt:lpstr>
      <vt:lpstr>Фламандський  і голландський живопис  Митці та жанри </vt:lpstr>
      <vt:lpstr>У ХVІІ ст. Нідерланди поділяються на дві самостійні країни.  У зв’язку з цим створюються дві великі національні школи живопису – фламандська та голландська.</vt:lpstr>
      <vt:lpstr> Видатний фламандський живописець   Пітер Пауль Рубенс ( 1577 ̶ 1640)   став родоначальником блискучого, оригінального живописного стилю  бароко, що відзначається вільною композицією, широкою технікою, блискучим колоритом. </vt:lpstr>
      <vt:lpstr>Унікальні властивості наочно продемонстровані  у цій ранній перехідній роботі.  Жінка, що стоїть  ліворуч у застиглій позі, героїчна фігура лицаря, його кінь, що став дибки, енергійні жести і яскраві фарби демонструють новий інтерес, що його виявляє Рубенс до напористої дії, руху, емоцій.  </vt:lpstr>
      <vt:lpstr>Яскравий, пишний рубенсівський стиль характеризується зображенням великих важких фігур у стрімкому русі,  різкими контрастами  світла і тіні, теплими багатими фарбами.  Теми живопису  ̶  біблійні й античні  сцени, полювання на тварин, дзвінкі ратні побоїща. </vt:lpstr>
      <vt:lpstr>Мисливські сцени Рубенса характеризуються величезною напругою: пристрасті напружені до межі, збуджені люди й тварини безстрашно, з люттю накидаються одне на одного. Цей жанр Рубенс популяризував у середині своєї кар’єри художника.</vt:lpstr>
      <vt:lpstr>Цікаво, що цей найбільш релігійний художник свого часу був також  і великим майстром жіночих форм.</vt:lpstr>
      <vt:lpstr>Написана за рік до смерті, ця картина представляє нам ідеал рубенсівської  жіночої краси.  Її композиція  являє собою варіант розробленої греко-римськими скульпторами пози, її  використовували такі майстри, як Рафаель  і Боттічеллі.  У Рубенса вона  наділена енергією  й силою.</vt:lpstr>
      <vt:lpstr>«Зняття з хреста» Рубенс створив  для Антверпенського собору  у віці 37 років. Твір  продемонстрував зростаюче вміння художника поводитися  з фарбами, його тонку чутливість до світла.  Це  поступово перетворилося на головну рису живопису Рубенса.</vt:lpstr>
      <vt:lpstr>Рубенс був великим майстром портретного живопису</vt:lpstr>
      <vt:lpstr>Презентация PowerPoint</vt:lpstr>
      <vt:lpstr>Презентация PowerPoint</vt:lpstr>
      <vt:lpstr>Презентация PowerPoint</vt:lpstr>
      <vt:lpstr>Презентация PowerPoint</vt:lpstr>
      <vt:lpstr>Рембрандт Харменс Ван Рейн (1606 ̶ 1669)</vt:lpstr>
      <vt:lpstr>Презентация PowerPoint</vt:lpstr>
      <vt:lpstr>Нічна варта. 1642,  Рейксмузеум,  Амстердам</vt:lpstr>
      <vt:lpstr>Дуже велике місце  у творчості художника починає займати камерний портрет.  Рембрандт розкриває духовне життя людини, що немов триває в часі й просторі.  Це свого роду портрети-біографії.</vt:lpstr>
      <vt:lpstr>Презентация PowerPoint</vt:lpstr>
      <vt:lpstr>Презентация PowerPoint</vt:lpstr>
      <vt:lpstr>Наприкінці творчого шляху Рембрандт пише грандіозне полотно «Повернення блудного сина» (близько 1668 ̶ 1669, Ермітаж).</vt:lpstr>
      <vt:lpstr>Презентация PowerPoint</vt:lpstr>
      <vt:lpstr>Що ж до картин Рембрандта на релігійні теми, то  хоча в них він  і залишається вірний реалістичному напрямку, і одягає фігури в костюми свого часу, однак у цих творах яскраво виражається тепле  й побожне почуття, наприклад  у зображеннях Христа та його послідовників.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Фламандський  і голландський живопис  Митці та жанри </dc:title>
  <dc:creator>User</dc:creator>
  <cp:lastModifiedBy>User</cp:lastModifiedBy>
  <cp:revision>1</cp:revision>
  <dcterms:created xsi:type="dcterms:W3CDTF">2012-06-03T18:17:04Z</dcterms:created>
  <dcterms:modified xsi:type="dcterms:W3CDTF">2012-06-03T18:18:53Z</dcterms:modified>
</cp:coreProperties>
</file>