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2" r:id="rId4"/>
    <p:sldId id="263" r:id="rId5"/>
    <p:sldId id="264" r:id="rId6"/>
    <p:sldId id="269" r:id="rId7"/>
    <p:sldId id="286" r:id="rId8"/>
    <p:sldId id="266" r:id="rId9"/>
    <p:sldId id="287" r:id="rId10"/>
    <p:sldId id="268" r:id="rId11"/>
    <p:sldId id="265" r:id="rId12"/>
    <p:sldId id="272" r:id="rId13"/>
    <p:sldId id="261" r:id="rId14"/>
    <p:sldId id="267" r:id="rId15"/>
    <p:sldId id="258" r:id="rId16"/>
    <p:sldId id="271" r:id="rId17"/>
    <p:sldId id="279" r:id="rId18"/>
    <p:sldId id="270" r:id="rId19"/>
    <p:sldId id="283" r:id="rId20"/>
    <p:sldId id="288" r:id="rId21"/>
    <p:sldId id="281" r:id="rId22"/>
    <p:sldId id="280" r:id="rId23"/>
    <p:sldId id="289" r:id="rId24"/>
    <p:sldId id="284" r:id="rId25"/>
    <p:sldId id="282" r:id="rId26"/>
    <p:sldId id="274" r:id="rId27"/>
    <p:sldId id="285" r:id="rId28"/>
    <p:sldId id="257" r:id="rId29"/>
    <p:sldId id="273" r:id="rId30"/>
    <p:sldId id="276" r:id="rId31"/>
    <p:sldId id="275" r:id="rId32"/>
    <p:sldId id="278" r:id="rId33"/>
    <p:sldId id="259" r:id="rId34"/>
    <p:sldId id="277" r:id="rId35"/>
    <p:sldId id="291" r:id="rId36"/>
    <p:sldId id="290" r:id="rId37"/>
    <p:sldId id="29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роз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:\Documents and Settings\Admin\Мои документы\Мои рисунки\Анимашки\Бабочки жучки и т п\16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857625"/>
            <a:ext cx="24384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Documents and Settings\Admin\Мои документы\Мои рисунки\Анимашки\Бабочки жучки и т п\borb2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357813"/>
            <a:ext cx="8477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C:\Documents and Settings\Admin\Мои документы\Мои рисунки\Анимашки\Бабочки жучки и т п\44584253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428625"/>
            <a:ext cx="1381125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C:\Documents and Settings\Admin\Рабочий стол\угадай\Зелёный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6429375"/>
            <a:ext cx="135255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EF6D4-FB23-4440-BE6F-1EF5D63A4CA1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FC454-4C76-4274-A971-11D13CEFD4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37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7409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28662" y="2428868"/>
            <a:ext cx="7509235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EF6D4-FB23-4440-BE6F-1EF5D63A4CA1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FC454-4C76-4274-A971-11D13CEFD4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13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3FFC5"/>
            </a:gs>
            <a:gs pos="50000">
              <a:srgbClr val="99FF79"/>
            </a:gs>
            <a:gs pos="100000">
              <a:srgbClr val="66FF33"/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F7EF6D4-FB23-4440-BE6F-1EF5D63A4CA1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37FC454-4C76-4274-A971-11D13CEFD478}" type="slidenum">
              <a:rPr lang="ru-RU" smtClean="0"/>
              <a:t>‹#›</a:t>
            </a:fld>
            <a:endParaRPr lang="ru-RU"/>
          </a:p>
        </p:txBody>
      </p:sp>
      <p:pic>
        <p:nvPicPr>
          <p:cNvPr id="1031" name="Picture 3" descr="C:\Documents and Settings\Admin\Рабочий стол\Мои шаблоны презентаций\фоны\роз3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5214938"/>
            <a:ext cx="2592387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5" descr="C:\Documents and Settings\Admin\Мои документы\Мои рисунки\Анимашки\Бабочки жучки и т п\borb2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2875"/>
            <a:ext cx="9144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000" b="1" i="1" dirty="0" smtClean="0">
                <a:latin typeface="a_AvanteDrp" pitchFamily="34" charset="-52"/>
              </a:rPr>
              <a:t/>
            </a:r>
            <a:br>
              <a:rPr lang="en-US" sz="8000" b="1" i="1" dirty="0" smtClean="0">
                <a:latin typeface="a_AvanteDrp" pitchFamily="34" charset="-52"/>
              </a:rPr>
            </a:br>
            <a:r>
              <a:rPr lang="ru-RU" sz="9600" b="1" dirty="0" smtClean="0">
                <a:latin typeface="a_Romanus" panose="04030302060702020802" pitchFamily="82" charset="-52"/>
              </a:rPr>
              <a:t>Туве </a:t>
            </a:r>
            <a:r>
              <a:rPr lang="ru-RU" sz="9600" b="1" dirty="0" err="1">
                <a:latin typeface="a_Romanus" panose="04030302060702020802" pitchFamily="82" charset="-52"/>
              </a:rPr>
              <a:t>Янссон</a:t>
            </a:r>
            <a:endParaRPr lang="ru-RU" sz="9600" b="1" dirty="0">
              <a:latin typeface="a_Romanus" panose="04030302060702020802" pitchFamily="82" charset="-5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8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229600" cy="1143000"/>
          </a:xfrm>
        </p:spPr>
        <p:txBody>
          <a:bodyPr/>
          <a:lstStyle/>
          <a:p>
            <a:r>
              <a:rPr lang="ru-RU" sz="4000" b="1" dirty="0">
                <a:latin typeface="Acquest Script" panose="02000505000000020004" pitchFamily="2" charset="0"/>
              </a:rPr>
              <a:t>«</a:t>
            </a:r>
            <a:r>
              <a:rPr lang="ru-RU" sz="4000" b="1" dirty="0" err="1">
                <a:latin typeface="Acquest Script" panose="02000505000000020004" pitchFamily="2" charset="0"/>
              </a:rPr>
              <a:t>Світ</a:t>
            </a:r>
            <a:r>
              <a:rPr lang="ru-RU" sz="4000" b="1" dirty="0">
                <a:latin typeface="Acquest Script" panose="02000505000000020004" pitchFamily="2" charset="0"/>
              </a:rPr>
              <a:t> </a:t>
            </a:r>
            <a:r>
              <a:rPr lang="ru-RU" sz="4000" b="1" dirty="0" err="1">
                <a:latin typeface="Acquest Script" panose="02000505000000020004" pitchFamily="2" charset="0"/>
              </a:rPr>
              <a:t>дітей</a:t>
            </a:r>
            <a:r>
              <a:rPr lang="ru-RU" sz="4000" b="1" dirty="0">
                <a:latin typeface="Acquest Script" panose="02000505000000020004" pitchFamily="2" charset="0"/>
              </a:rPr>
              <a:t> — </a:t>
            </a:r>
            <a:r>
              <a:rPr lang="ru-RU" sz="4000" b="1" dirty="0" err="1">
                <a:latin typeface="Acquest Script" panose="02000505000000020004" pitchFamily="2" charset="0"/>
              </a:rPr>
              <a:t>це</a:t>
            </a:r>
            <a:r>
              <a:rPr lang="ru-RU" sz="4000" b="1" dirty="0">
                <a:latin typeface="Acquest Script" panose="02000505000000020004" pitchFamily="2" charset="0"/>
              </a:rPr>
              <a:t> пейзаж, </a:t>
            </a:r>
            <a:r>
              <a:rPr lang="ru-RU" sz="4000" b="1" dirty="0" err="1">
                <a:latin typeface="Acquest Script" panose="02000505000000020004" pitchFamily="2" charset="0"/>
              </a:rPr>
              <a:t>намальований</a:t>
            </a:r>
            <a:r>
              <a:rPr lang="ru-RU" sz="4000" b="1" dirty="0">
                <a:latin typeface="Acquest Script" panose="02000505000000020004" pitchFamily="2" charset="0"/>
              </a:rPr>
              <a:t> </a:t>
            </a:r>
            <a:r>
              <a:rPr lang="ru-RU" sz="4000" b="1" dirty="0" err="1">
                <a:latin typeface="Acquest Script" panose="02000505000000020004" pitchFamily="2" charset="0"/>
              </a:rPr>
              <a:t>яскравими</a:t>
            </a:r>
            <a:r>
              <a:rPr lang="ru-RU" sz="4000" b="1" dirty="0">
                <a:latin typeface="Acquest Script" panose="02000505000000020004" pitchFamily="2" charset="0"/>
              </a:rPr>
              <a:t> </a:t>
            </a:r>
            <a:r>
              <a:rPr lang="ru-RU" sz="4000" b="1" dirty="0" err="1">
                <a:latin typeface="Acquest Script" panose="02000505000000020004" pitchFamily="2" charset="0"/>
              </a:rPr>
              <a:t>фарбами</a:t>
            </a:r>
            <a:r>
              <a:rPr lang="ru-RU" sz="4000" b="1" dirty="0">
                <a:latin typeface="Acquest Script" panose="02000505000000020004" pitchFamily="2" charset="0"/>
              </a:rPr>
              <a:t>, де добро і зло </a:t>
            </a:r>
            <a:r>
              <a:rPr lang="ru-RU" sz="4000" b="1" dirty="0" err="1">
                <a:latin typeface="Acquest Script" panose="02000505000000020004" pitchFamily="2" charset="0"/>
              </a:rPr>
              <a:t>нероздільні</a:t>
            </a:r>
            <a:r>
              <a:rPr lang="ru-RU" sz="4000" b="1" dirty="0">
                <a:latin typeface="Acquest Script" panose="02000505000000020004" pitchFamily="2" charset="0"/>
              </a:rPr>
              <a:t>…»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10" y="332656"/>
            <a:ext cx="8334890" cy="43924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5662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028343"/>
            <a:ext cx="8208912" cy="420085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/>
              <a:t>Суботнього</a:t>
            </a:r>
            <a:r>
              <a:rPr lang="ru-RU" sz="2000" dirty="0"/>
              <a:t> </a:t>
            </a:r>
            <a:r>
              <a:rPr lang="ru-RU" sz="2000" dirty="0" err="1"/>
              <a:t>літнього</a:t>
            </a:r>
            <a:r>
              <a:rPr lang="ru-RU" sz="2000" dirty="0"/>
              <a:t> дня 1914 року в </a:t>
            </a:r>
            <a:r>
              <a:rPr lang="ru-RU" sz="2000" dirty="0" err="1"/>
              <a:t>гельсінській</a:t>
            </a:r>
            <a:r>
              <a:rPr lang="ru-RU" sz="2000" dirty="0"/>
              <a:t> «</a:t>
            </a:r>
            <a:r>
              <a:rPr lang="ru-RU" sz="2000" dirty="0" err="1"/>
              <a:t>богемній</a:t>
            </a:r>
            <a:r>
              <a:rPr lang="ru-RU" sz="2000" dirty="0"/>
              <a:t>» </a:t>
            </a:r>
            <a:r>
              <a:rPr lang="ru-RU" sz="2000" dirty="0" err="1"/>
              <a:t>родині</a:t>
            </a:r>
            <a:r>
              <a:rPr lang="ru-RU" sz="2000" dirty="0"/>
              <a:t> скульптора та </a:t>
            </a:r>
            <a:r>
              <a:rPr lang="ru-RU" sz="2000" dirty="0" err="1"/>
              <a:t>художниці</a:t>
            </a:r>
            <a:r>
              <a:rPr lang="ru-RU" sz="2000" dirty="0"/>
              <a:t> народилась </a:t>
            </a:r>
            <a:r>
              <a:rPr lang="ru-RU" sz="2000" dirty="0" err="1"/>
              <a:t>дівчинка</a:t>
            </a:r>
            <a:r>
              <a:rPr lang="ru-RU" sz="2000" dirty="0"/>
              <a:t>, яку назвали Туве </a:t>
            </a:r>
            <a:r>
              <a:rPr lang="ru-RU" sz="2000" dirty="0" err="1"/>
              <a:t>Маріка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. </a:t>
            </a:r>
          </a:p>
          <a:p>
            <a:pPr algn="ctr"/>
            <a:r>
              <a:rPr lang="ru-RU" sz="2000" dirty="0"/>
              <a:t> </a:t>
            </a:r>
          </a:p>
          <a:p>
            <a:pPr algn="ctr"/>
            <a:r>
              <a:rPr lang="ru-RU" sz="2000" dirty="0" err="1"/>
              <a:t>Мати</a:t>
            </a:r>
            <a:r>
              <a:rPr lang="ru-RU" sz="2000" dirty="0"/>
              <a:t> </a:t>
            </a:r>
            <a:r>
              <a:rPr lang="ru-RU" sz="2000" dirty="0" err="1"/>
              <a:t>майбутньої</a:t>
            </a:r>
            <a:r>
              <a:rPr lang="ru-RU" sz="2000" dirty="0"/>
              <a:t> </a:t>
            </a:r>
            <a:r>
              <a:rPr lang="ru-RU" sz="2000" dirty="0" err="1"/>
              <a:t>письменниці</a:t>
            </a:r>
            <a:r>
              <a:rPr lang="ru-RU" sz="2000" dirty="0"/>
              <a:t> </a:t>
            </a:r>
            <a:r>
              <a:rPr lang="ru-RU" sz="2000" dirty="0" err="1"/>
              <a:t>працювала</a:t>
            </a:r>
            <a:r>
              <a:rPr lang="ru-RU" sz="2000" dirty="0"/>
              <a:t> в радикальному </a:t>
            </a:r>
            <a:r>
              <a:rPr lang="ru-RU" sz="2000" dirty="0" err="1"/>
              <a:t>антифашистському</a:t>
            </a:r>
            <a:r>
              <a:rPr lang="ru-RU" sz="2000" dirty="0"/>
              <a:t> </a:t>
            </a:r>
            <a:r>
              <a:rPr lang="ru-RU" sz="2000" dirty="0" err="1"/>
              <a:t>журналі</a:t>
            </a:r>
            <a:r>
              <a:rPr lang="ru-RU" sz="2000" dirty="0"/>
              <a:t> «</a:t>
            </a:r>
            <a:r>
              <a:rPr lang="en-US" sz="2000" dirty="0"/>
              <a:t>GARM». </a:t>
            </a:r>
            <a:r>
              <a:rPr lang="ru-RU" sz="2000" dirty="0"/>
              <a:t>По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лінії</a:t>
            </a:r>
            <a:r>
              <a:rPr lang="ru-RU" sz="2000" dirty="0"/>
              <a:t> Туве належала до </a:t>
            </a:r>
            <a:r>
              <a:rPr lang="ru-RU" sz="2000" dirty="0" err="1"/>
              <a:t>стародавнього</a:t>
            </a:r>
            <a:r>
              <a:rPr lang="ru-RU" sz="2000" dirty="0"/>
              <a:t> </a:t>
            </a:r>
            <a:r>
              <a:rPr lang="ru-RU" sz="2000" dirty="0" err="1"/>
              <a:t>шведського</a:t>
            </a:r>
            <a:r>
              <a:rPr lang="ru-RU" sz="2000" dirty="0"/>
              <a:t> роду </a:t>
            </a:r>
            <a:r>
              <a:rPr lang="ru-RU" sz="2000" dirty="0" err="1"/>
              <a:t>Хаммарштенів</a:t>
            </a:r>
            <a:r>
              <a:rPr lang="ru-RU" sz="2000" dirty="0"/>
              <a:t>, з </a:t>
            </a:r>
            <a:r>
              <a:rPr lang="ru-RU" sz="2000" dirty="0" err="1"/>
              <a:t>якого</a:t>
            </a:r>
            <a:r>
              <a:rPr lang="ru-RU" sz="2000" dirty="0"/>
              <a:t> </a:t>
            </a:r>
            <a:r>
              <a:rPr lang="ru-RU" sz="2000" dirty="0" err="1"/>
              <a:t>вийшло</a:t>
            </a:r>
            <a:r>
              <a:rPr lang="ru-RU" sz="2000" dirty="0"/>
              <a:t> </a:t>
            </a:r>
            <a:r>
              <a:rPr lang="ru-RU" sz="2000" dirty="0" err="1"/>
              <a:t>багато</a:t>
            </a:r>
            <a:r>
              <a:rPr lang="ru-RU" sz="2000" dirty="0"/>
              <a:t> </a:t>
            </a:r>
            <a:r>
              <a:rPr lang="ru-RU" sz="2000" dirty="0" err="1"/>
              <a:t>видатних</a:t>
            </a:r>
            <a:r>
              <a:rPr lang="ru-RU" sz="2000" dirty="0"/>
              <a:t> </a:t>
            </a:r>
            <a:r>
              <a:rPr lang="ru-RU" sz="2000" dirty="0" err="1"/>
              <a:t>державних</a:t>
            </a:r>
            <a:r>
              <a:rPr lang="ru-RU" sz="2000" dirty="0"/>
              <a:t> </a:t>
            </a:r>
            <a:r>
              <a:rPr lang="ru-RU" sz="2000" dirty="0" err="1"/>
              <a:t>діячів</a:t>
            </a:r>
            <a:r>
              <a:rPr lang="ru-RU" sz="2000" dirty="0"/>
              <a:t> і </a:t>
            </a:r>
            <a:r>
              <a:rPr lang="ru-RU" sz="2000" dirty="0" err="1"/>
              <a:t>знаменитих</a:t>
            </a:r>
            <a:r>
              <a:rPr lang="ru-RU" sz="2000" dirty="0"/>
              <a:t> людей. </a:t>
            </a:r>
            <a:r>
              <a:rPr lang="ru-RU" sz="2000" dirty="0" err="1"/>
              <a:t>Цікаво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 </a:t>
            </a:r>
            <a:r>
              <a:rPr lang="ru-RU" sz="2000" dirty="0" err="1"/>
              <a:t>багато</a:t>
            </a:r>
            <a:r>
              <a:rPr lang="ru-RU" sz="2000" dirty="0"/>
              <a:t> і часто </a:t>
            </a:r>
            <a:r>
              <a:rPr lang="ru-RU" sz="2000" dirty="0" err="1"/>
              <a:t>згадувала</a:t>
            </a:r>
            <a:r>
              <a:rPr lang="ru-RU" sz="2000" dirty="0"/>
              <a:t> в книгах та </a:t>
            </a:r>
            <a:r>
              <a:rPr lang="ru-RU" sz="2000" dirty="0" err="1"/>
              <a:t>інтерв'ю</a:t>
            </a:r>
            <a:r>
              <a:rPr lang="ru-RU" sz="2000" dirty="0"/>
              <a:t> свою </a:t>
            </a:r>
            <a:r>
              <a:rPr lang="ru-RU" sz="2000" dirty="0" err="1"/>
              <a:t>матір</a:t>
            </a:r>
            <a:r>
              <a:rPr lang="ru-RU" sz="2000" dirty="0"/>
              <a:t>, але </a:t>
            </a:r>
            <a:r>
              <a:rPr lang="ru-RU" sz="2000" dirty="0" err="1"/>
              <a:t>дуже</a:t>
            </a:r>
            <a:r>
              <a:rPr lang="ru-RU" sz="2000" dirty="0"/>
              <a:t> мало говорила про батька. </a:t>
            </a:r>
            <a:r>
              <a:rPr lang="ru-RU" sz="2000" dirty="0" err="1"/>
              <a:t>Існує</a:t>
            </a:r>
            <a:r>
              <a:rPr lang="ru-RU" sz="2000" dirty="0"/>
              <a:t> </a:t>
            </a:r>
            <a:r>
              <a:rPr lang="ru-RU" sz="2000" dirty="0" err="1"/>
              <a:t>багато</a:t>
            </a:r>
            <a:r>
              <a:rPr lang="ru-RU" sz="2000" dirty="0"/>
              <a:t> </a:t>
            </a:r>
            <a:r>
              <a:rPr lang="ru-RU" sz="2000" dirty="0" err="1"/>
              <a:t>інформації</a:t>
            </a:r>
            <a:r>
              <a:rPr lang="ru-RU" sz="2000" dirty="0"/>
              <a:t> про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шведських</a:t>
            </a:r>
            <a:r>
              <a:rPr lang="ru-RU" sz="2000" dirty="0"/>
              <a:t> </a:t>
            </a:r>
            <a:r>
              <a:rPr lang="ru-RU" sz="2000" dirty="0" err="1"/>
              <a:t>родичів</a:t>
            </a:r>
            <a:r>
              <a:rPr lang="ru-RU" sz="2000" dirty="0"/>
              <a:t> і </a:t>
            </a:r>
            <a:r>
              <a:rPr lang="ru-RU" sz="2000" dirty="0" err="1"/>
              <a:t>вкрай</a:t>
            </a:r>
            <a:r>
              <a:rPr lang="ru-RU" sz="2000" dirty="0"/>
              <a:t> мало - про </a:t>
            </a:r>
            <a:r>
              <a:rPr lang="ru-RU" sz="2000" dirty="0" err="1"/>
              <a:t>фінську</a:t>
            </a:r>
            <a:r>
              <a:rPr lang="ru-RU" sz="2000" dirty="0"/>
              <a:t> </a:t>
            </a:r>
            <a:r>
              <a:rPr lang="ru-RU" sz="2000" dirty="0" err="1"/>
              <a:t>лінію</a:t>
            </a:r>
            <a:r>
              <a:rPr lang="ru-RU" sz="2000" dirty="0"/>
              <a:t> </a:t>
            </a:r>
            <a:r>
              <a:rPr lang="ru-RU" sz="2000" dirty="0" err="1"/>
              <a:t>родини</a:t>
            </a:r>
            <a:r>
              <a:rPr lang="ru-RU" sz="2000" dirty="0"/>
              <a:t> по батьку.</a:t>
            </a:r>
          </a:p>
        </p:txBody>
      </p:sp>
    </p:spTree>
    <p:extLst>
      <p:ext uri="{BB962C8B-B14F-4D97-AF65-F5344CB8AC3E}">
        <p14:creationId xmlns:p14="http://schemas.microsoft.com/office/powerpoint/2010/main" val="317691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55" y="908720"/>
            <a:ext cx="7916542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5330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Туве </a:t>
            </a:r>
            <a:r>
              <a:rPr lang="ru-RU" sz="2400" dirty="0"/>
              <a:t>не любила </a:t>
            </a:r>
            <a:r>
              <a:rPr lang="ru-RU" sz="2400" dirty="0" err="1"/>
              <a:t>вчитися</a:t>
            </a:r>
            <a:r>
              <a:rPr lang="ru-RU" sz="2400" dirty="0"/>
              <a:t> в </a:t>
            </a:r>
            <a:r>
              <a:rPr lang="ru-RU" sz="2400" dirty="0" err="1"/>
              <a:t>школі</a:t>
            </a:r>
            <a:r>
              <a:rPr lang="ru-RU" sz="2400" dirty="0"/>
              <a:t>. Вона говорила, </a:t>
            </a:r>
            <a:r>
              <a:rPr lang="ru-RU" sz="2400" dirty="0" err="1"/>
              <a:t>що</a:t>
            </a:r>
            <a:r>
              <a:rPr lang="ru-RU" sz="2400" dirty="0"/>
              <a:t> школа </a:t>
            </a:r>
            <a:r>
              <a:rPr lang="ru-RU" sz="2400" dirty="0" err="1"/>
              <a:t>була</a:t>
            </a:r>
            <a:r>
              <a:rPr lang="ru-RU" sz="2400" dirty="0"/>
              <a:t> нудною і вона «</a:t>
            </a:r>
            <a:r>
              <a:rPr lang="ru-RU" sz="2400" dirty="0" err="1"/>
              <a:t>забула</a:t>
            </a:r>
            <a:r>
              <a:rPr lang="ru-RU" sz="2400" dirty="0"/>
              <a:t> про </a:t>
            </a:r>
            <a:r>
              <a:rPr lang="ru-RU" sz="2400" dirty="0" err="1"/>
              <a:t>неї</a:t>
            </a:r>
            <a:r>
              <a:rPr lang="ru-RU" sz="2400" dirty="0"/>
              <a:t> все, у тому </a:t>
            </a:r>
            <a:r>
              <a:rPr lang="ru-RU" sz="2400" dirty="0" err="1"/>
              <a:t>числі</a:t>
            </a:r>
            <a:r>
              <a:rPr lang="ru-RU" sz="2400" dirty="0"/>
              <a:t> - те, </a:t>
            </a:r>
            <a:r>
              <a:rPr lang="ru-RU" sz="2400" dirty="0" err="1"/>
              <a:t>чому</a:t>
            </a:r>
            <a:r>
              <a:rPr lang="ru-RU" sz="2400" dirty="0"/>
              <a:t> </a:t>
            </a:r>
            <a:r>
              <a:rPr lang="ru-RU" sz="2400" dirty="0" err="1"/>
              <a:t>боялася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». </a:t>
            </a:r>
            <a:r>
              <a:rPr lang="ru-RU" sz="2400" dirty="0" err="1"/>
              <a:t>Вечорами</a:t>
            </a:r>
            <a:r>
              <a:rPr lang="ru-RU" sz="2400" dirty="0"/>
              <a:t> Туве </a:t>
            </a:r>
            <a:r>
              <a:rPr lang="ru-RU" sz="2400" dirty="0" err="1"/>
              <a:t>сиділа</a:t>
            </a:r>
            <a:r>
              <a:rPr lang="ru-RU" sz="2400" dirty="0"/>
              <a:t> перед </a:t>
            </a:r>
            <a:r>
              <a:rPr lang="ru-RU" sz="2400" dirty="0" err="1"/>
              <a:t>каміном</a:t>
            </a:r>
            <a:r>
              <a:rPr lang="ru-RU" sz="2400" dirty="0"/>
              <a:t> у </a:t>
            </a:r>
            <a:r>
              <a:rPr lang="ru-RU" sz="2400" dirty="0" err="1"/>
              <a:t>студії</a:t>
            </a:r>
            <a:r>
              <a:rPr lang="ru-RU" sz="2400" dirty="0"/>
              <a:t> </a:t>
            </a:r>
            <a:r>
              <a:rPr lang="ru-RU" sz="2400" dirty="0" err="1"/>
              <a:t>батьків</a:t>
            </a:r>
            <a:r>
              <a:rPr lang="ru-RU" sz="2400" dirty="0"/>
              <a:t> і </a:t>
            </a:r>
            <a:r>
              <a:rPr lang="ru-RU" sz="2400" dirty="0" err="1"/>
              <a:t>слухала</a:t>
            </a:r>
            <a:r>
              <a:rPr lang="ru-RU" sz="2400" dirty="0"/>
              <a:t> </a:t>
            </a:r>
            <a:r>
              <a:rPr lang="ru-RU" sz="2400" dirty="0" err="1"/>
              <a:t>розповіді</a:t>
            </a:r>
            <a:r>
              <a:rPr lang="ru-RU" sz="2400" dirty="0"/>
              <a:t> </a:t>
            </a:r>
            <a:r>
              <a:rPr lang="ru-RU" sz="2400" dirty="0" err="1"/>
              <a:t>мами</a:t>
            </a:r>
            <a:r>
              <a:rPr lang="ru-RU" sz="2400" dirty="0"/>
              <a:t> про </a:t>
            </a:r>
            <a:r>
              <a:rPr lang="ru-RU" sz="2400" dirty="0" err="1"/>
              <a:t>Мойсея</a:t>
            </a:r>
            <a:r>
              <a:rPr lang="ru-RU" sz="2400" dirty="0"/>
              <a:t> і про </a:t>
            </a:r>
            <a:r>
              <a:rPr lang="ru-RU" sz="2400" dirty="0" err="1"/>
              <a:t>Ісаака</a:t>
            </a:r>
            <a:r>
              <a:rPr lang="ru-RU" sz="2400" dirty="0"/>
              <a:t>, про людей,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тужать</a:t>
            </a:r>
            <a:r>
              <a:rPr lang="ru-RU" sz="2400" dirty="0"/>
              <a:t> за </a:t>
            </a:r>
            <a:r>
              <a:rPr lang="ru-RU" sz="2400" dirty="0" err="1"/>
              <a:t>своєю</a:t>
            </a:r>
            <a:r>
              <a:rPr lang="ru-RU" sz="2400" dirty="0"/>
              <a:t> </a:t>
            </a:r>
            <a:r>
              <a:rPr lang="ru-RU" sz="2400" dirty="0" err="1"/>
              <a:t>країною</a:t>
            </a:r>
            <a:r>
              <a:rPr lang="ru-RU" sz="2400" dirty="0"/>
              <a:t>,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губляться</a:t>
            </a:r>
            <a:r>
              <a:rPr lang="ru-RU" sz="2400" dirty="0"/>
              <a:t>, а </a:t>
            </a:r>
            <a:r>
              <a:rPr lang="ru-RU" sz="2400" dirty="0" err="1"/>
              <a:t>потім</a:t>
            </a:r>
            <a:r>
              <a:rPr lang="ru-RU" sz="2400" dirty="0"/>
              <a:t> </a:t>
            </a:r>
            <a:r>
              <a:rPr lang="ru-RU" sz="2400" dirty="0" err="1"/>
              <a:t>знаходять</a:t>
            </a:r>
            <a:r>
              <a:rPr lang="ru-RU" sz="2400" dirty="0"/>
              <a:t> </a:t>
            </a:r>
            <a:r>
              <a:rPr lang="ru-RU" sz="2400" dirty="0" err="1"/>
              <a:t>свій</a:t>
            </a:r>
            <a:r>
              <a:rPr lang="ru-RU" sz="2400" dirty="0"/>
              <a:t> шлях. Про те,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більшість</a:t>
            </a:r>
            <a:r>
              <a:rPr lang="ru-RU" sz="2400" dirty="0"/>
              <a:t> людей часто </a:t>
            </a:r>
            <a:r>
              <a:rPr lang="ru-RU" sz="2400" dirty="0" err="1"/>
              <a:t>відчувають</a:t>
            </a:r>
            <a:r>
              <a:rPr lang="ru-RU" sz="2400" dirty="0"/>
              <a:t> себе </a:t>
            </a:r>
            <a:r>
              <a:rPr lang="ru-RU" sz="2400" dirty="0" err="1"/>
              <a:t>трохи</a:t>
            </a:r>
            <a:r>
              <a:rPr lang="ru-RU" sz="2400" dirty="0"/>
              <a:t> </a:t>
            </a:r>
            <a:r>
              <a:rPr lang="ru-RU" sz="2400" dirty="0" err="1"/>
              <a:t>самотньо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3853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0648"/>
            <a:ext cx="4059242" cy="63367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9003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7404"/>
            <a:ext cx="4392488" cy="6464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6300192" y="3284984"/>
            <a:ext cx="266429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Туве </a:t>
            </a:r>
            <a:r>
              <a:rPr lang="ru-RU" dirty="0" err="1" smtClean="0"/>
              <a:t>Яессон</a:t>
            </a:r>
            <a:r>
              <a:rPr lang="ru-RU" dirty="0" smtClean="0"/>
              <a:t> з </a:t>
            </a:r>
            <a:r>
              <a:rPr lang="ru-RU" dirty="0" err="1" smtClean="0"/>
              <a:t>братами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49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</a:t>
            </a:r>
          </a:p>
          <a:p>
            <a:pPr algn="ctr"/>
            <a:r>
              <a:rPr lang="ru-RU" sz="2400" dirty="0" err="1"/>
              <a:t>Образотворчому</a:t>
            </a:r>
            <a:r>
              <a:rPr lang="ru-RU" sz="2400" dirty="0"/>
              <a:t> </a:t>
            </a:r>
            <a:r>
              <a:rPr lang="ru-RU" sz="2400" dirty="0" err="1"/>
              <a:t>мистецтву</a:t>
            </a:r>
            <a:r>
              <a:rPr lang="ru-RU" sz="2400" dirty="0"/>
              <a:t> Туве </a:t>
            </a:r>
            <a:r>
              <a:rPr lang="ru-RU" sz="2400" dirty="0" err="1"/>
              <a:t>навчалась</a:t>
            </a:r>
            <a:r>
              <a:rPr lang="ru-RU" sz="2400" dirty="0"/>
              <a:t> у </a:t>
            </a:r>
            <a:r>
              <a:rPr lang="ru-RU" sz="2400" dirty="0" err="1"/>
              <a:t>Швеції</a:t>
            </a:r>
            <a:r>
              <a:rPr lang="ru-RU" sz="2400" dirty="0"/>
              <a:t>, </a:t>
            </a:r>
            <a:r>
              <a:rPr lang="ru-RU" sz="2400" dirty="0" err="1"/>
              <a:t>Фінляндії</a:t>
            </a:r>
            <a:r>
              <a:rPr lang="ru-RU" sz="2400" dirty="0"/>
              <a:t> та </a:t>
            </a:r>
            <a:r>
              <a:rPr lang="ru-RU" sz="2400" dirty="0" err="1"/>
              <a:t>Франції</a:t>
            </a:r>
            <a:r>
              <a:rPr lang="ru-RU" sz="2400" dirty="0"/>
              <a:t>. Вона почала свою </a:t>
            </a:r>
            <a:r>
              <a:rPr lang="ru-RU" sz="2400" dirty="0" err="1"/>
              <a:t>кар'єру</a:t>
            </a:r>
            <a:r>
              <a:rPr lang="ru-RU" sz="2400" dirty="0"/>
              <a:t> </a:t>
            </a:r>
            <a:r>
              <a:rPr lang="ru-RU" sz="2400" dirty="0" err="1"/>
              <a:t>ілюстратора</a:t>
            </a:r>
            <a:r>
              <a:rPr lang="ru-RU" sz="2400" dirty="0"/>
              <a:t> у </a:t>
            </a:r>
            <a:r>
              <a:rPr lang="ru-RU" sz="2400" dirty="0" err="1"/>
              <a:t>віці</a:t>
            </a:r>
            <a:r>
              <a:rPr lang="ru-RU" sz="2400" dirty="0"/>
              <a:t> 14 </a:t>
            </a:r>
            <a:r>
              <a:rPr lang="ru-RU" sz="2400" dirty="0" err="1"/>
              <a:t>років</a:t>
            </a:r>
            <a:r>
              <a:rPr lang="ru-RU" sz="2400" dirty="0"/>
              <a:t>, коли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малюнки</a:t>
            </a:r>
            <a:r>
              <a:rPr lang="ru-RU" sz="2400" dirty="0"/>
              <a:t> </a:t>
            </a:r>
            <a:r>
              <a:rPr lang="ru-RU" sz="2400" dirty="0" err="1"/>
              <a:t>були</a:t>
            </a:r>
            <a:r>
              <a:rPr lang="ru-RU" sz="2400" dirty="0"/>
              <a:t> </a:t>
            </a:r>
            <a:r>
              <a:rPr lang="ru-RU" sz="2400" dirty="0" err="1"/>
              <a:t>вперше</a:t>
            </a:r>
            <a:r>
              <a:rPr lang="ru-RU" sz="2400" dirty="0"/>
              <a:t> </a:t>
            </a:r>
            <a:r>
              <a:rPr lang="ru-RU" sz="2400" dirty="0" err="1"/>
              <a:t>надруковані</a:t>
            </a:r>
            <a:r>
              <a:rPr lang="ru-RU" sz="2400" dirty="0"/>
              <a:t> в </a:t>
            </a:r>
            <a:r>
              <a:rPr lang="ru-RU" sz="2400" dirty="0" err="1"/>
              <a:t>дитячій</a:t>
            </a:r>
            <a:r>
              <a:rPr lang="ru-RU" sz="2400" dirty="0"/>
              <a:t> </a:t>
            </a:r>
            <a:r>
              <a:rPr lang="ru-RU" sz="2400" dirty="0" err="1"/>
              <a:t>секції</a:t>
            </a:r>
            <a:r>
              <a:rPr lang="ru-RU" sz="2400" dirty="0"/>
              <a:t> журналу «А</a:t>
            </a:r>
            <a:r>
              <a:rPr lang="en-US" sz="2400" dirty="0" err="1"/>
              <a:t>llas</a:t>
            </a:r>
            <a:r>
              <a:rPr lang="en-US" sz="2400" dirty="0"/>
              <a:t> </a:t>
            </a:r>
            <a:r>
              <a:rPr lang="en-US" sz="2400" dirty="0" err="1"/>
              <a:t>Kronika</a:t>
            </a:r>
            <a:r>
              <a:rPr lang="en-US" sz="2400" dirty="0"/>
              <a:t>». </a:t>
            </a:r>
            <a:r>
              <a:rPr lang="ru-RU" sz="2400" dirty="0"/>
              <a:t>Журнал «</a:t>
            </a:r>
            <a:r>
              <a:rPr lang="en-US" sz="2400" dirty="0" err="1"/>
              <a:t>Garm</a:t>
            </a:r>
            <a:r>
              <a:rPr lang="en-US" sz="2400" dirty="0"/>
              <a:t>», </a:t>
            </a:r>
            <a:r>
              <a:rPr lang="ru-RU" sz="2400" dirty="0" err="1"/>
              <a:t>популярний</a:t>
            </a:r>
            <a:r>
              <a:rPr lang="ru-RU" sz="2400" dirty="0"/>
              <a:t> в </a:t>
            </a:r>
            <a:r>
              <a:rPr lang="ru-RU" sz="2400" dirty="0" err="1"/>
              <a:t>інтелектуальних</a:t>
            </a:r>
            <a:r>
              <a:rPr lang="ru-RU" sz="2400" dirty="0"/>
              <a:t> колах, почав </a:t>
            </a:r>
            <a:r>
              <a:rPr lang="ru-RU" sz="2400" dirty="0" err="1"/>
              <a:t>публікувати</a:t>
            </a:r>
            <a:r>
              <a:rPr lang="ru-RU" sz="2400" dirty="0"/>
              <a:t> </a:t>
            </a:r>
            <a:r>
              <a:rPr lang="ru-RU" sz="2400" dirty="0" err="1"/>
              <a:t>малюнки</a:t>
            </a:r>
            <a:r>
              <a:rPr lang="ru-RU" sz="2400" dirty="0"/>
              <a:t> </a:t>
            </a:r>
            <a:r>
              <a:rPr lang="ru-RU" sz="2400" dirty="0" err="1"/>
              <a:t>Янссон</a:t>
            </a:r>
            <a:r>
              <a:rPr lang="ru-RU" sz="2400" dirty="0"/>
              <a:t> у 1929 </a:t>
            </a:r>
            <a:r>
              <a:rPr lang="ru-RU" sz="2400" dirty="0" err="1"/>
              <a:t>році</a:t>
            </a:r>
            <a:r>
              <a:rPr lang="ru-RU" sz="2400" dirty="0"/>
              <a:t> і </a:t>
            </a:r>
            <a:r>
              <a:rPr lang="ru-RU" sz="2400" dirty="0" err="1"/>
              <a:t>співпраця</a:t>
            </a:r>
            <a:r>
              <a:rPr lang="ru-RU" sz="2400" dirty="0"/>
              <a:t> </a:t>
            </a:r>
            <a:r>
              <a:rPr lang="ru-RU" sz="2400" dirty="0" err="1"/>
              <a:t>тривала</a:t>
            </a:r>
            <a:r>
              <a:rPr lang="ru-RU" sz="2400" dirty="0"/>
              <a:t> до </a:t>
            </a:r>
            <a:r>
              <a:rPr lang="ru-RU" sz="2400" dirty="0" err="1"/>
              <a:t>закриття</a:t>
            </a:r>
            <a:r>
              <a:rPr lang="ru-RU" sz="2400" dirty="0"/>
              <a:t> журналу у 1953-му. </a:t>
            </a:r>
            <a:r>
              <a:rPr lang="ru-RU" sz="2400" dirty="0" err="1"/>
              <a:t>Міжнародні</a:t>
            </a:r>
            <a:r>
              <a:rPr lang="ru-RU" sz="2400" dirty="0"/>
              <a:t> </a:t>
            </a:r>
            <a:r>
              <a:rPr lang="ru-RU" sz="2400" dirty="0" err="1"/>
              <a:t>виставки</a:t>
            </a:r>
            <a:r>
              <a:rPr lang="ru-RU" sz="2400" dirty="0"/>
              <a:t> у </a:t>
            </a:r>
            <a:r>
              <a:rPr lang="ru-RU" sz="2400" dirty="0" err="1"/>
              <a:t>Фінляндії</a:t>
            </a:r>
            <a:r>
              <a:rPr lang="ru-RU" sz="2400" dirty="0"/>
              <a:t> та </a:t>
            </a:r>
            <a:r>
              <a:rPr lang="ru-RU" sz="2400" dirty="0" err="1"/>
              <a:t>закордоном</a:t>
            </a:r>
            <a:r>
              <a:rPr lang="ru-RU" sz="2400" dirty="0"/>
              <a:t>, робота у </a:t>
            </a:r>
            <a:r>
              <a:rPr lang="ru-RU" sz="2400" dirty="0" err="1"/>
              <a:t>рекламі</a:t>
            </a:r>
            <a:r>
              <a:rPr lang="ru-RU" sz="2400" dirty="0"/>
              <a:t> та </a:t>
            </a:r>
            <a:r>
              <a:rPr lang="ru-RU" sz="2400" dirty="0" err="1"/>
              <a:t>безліч</a:t>
            </a:r>
            <a:r>
              <a:rPr lang="ru-RU" sz="2400" dirty="0"/>
              <a:t> </a:t>
            </a:r>
            <a:r>
              <a:rPr lang="ru-RU" sz="2400" dirty="0" err="1"/>
              <a:t>пропозицій</a:t>
            </a:r>
            <a:r>
              <a:rPr lang="ru-RU" sz="2400" dirty="0"/>
              <a:t> </a:t>
            </a:r>
            <a:r>
              <a:rPr lang="ru-RU" sz="2400" dirty="0" err="1"/>
              <a:t>співпраці</a:t>
            </a:r>
            <a:r>
              <a:rPr lang="ru-RU" sz="2400" dirty="0"/>
              <a:t> - на початку 1940-х </a:t>
            </a:r>
            <a:r>
              <a:rPr lang="ru-RU" sz="2400" dirty="0" err="1"/>
              <a:t>Янссон</a:t>
            </a:r>
            <a:r>
              <a:rPr lang="ru-RU" sz="2400" dirty="0"/>
              <a:t> </a:t>
            </a:r>
            <a:r>
              <a:rPr lang="ru-RU" sz="2400" dirty="0" err="1"/>
              <a:t>вважалася</a:t>
            </a:r>
            <a:r>
              <a:rPr lang="ru-RU" sz="2400" dirty="0"/>
              <a:t> одним з </a:t>
            </a:r>
            <a:r>
              <a:rPr lang="ru-RU" sz="2400" dirty="0" err="1"/>
              <a:t>найвидатніших</a:t>
            </a:r>
            <a:r>
              <a:rPr lang="ru-RU" sz="2400" dirty="0"/>
              <a:t> </a:t>
            </a:r>
            <a:r>
              <a:rPr lang="ru-RU" sz="2400" dirty="0" err="1"/>
              <a:t>молодих</a:t>
            </a:r>
            <a:r>
              <a:rPr lang="ru-RU" sz="2400" dirty="0"/>
              <a:t> </a:t>
            </a:r>
            <a:r>
              <a:rPr lang="ru-RU" sz="2400" dirty="0" err="1"/>
              <a:t>художників</a:t>
            </a:r>
            <a:r>
              <a:rPr lang="ru-RU" sz="2400" dirty="0"/>
              <a:t> </a:t>
            </a:r>
            <a:r>
              <a:rPr lang="ru-RU" sz="2400" dirty="0" err="1"/>
              <a:t>Фінляндії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331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0648"/>
            <a:ext cx="421005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6300192" y="3284984"/>
            <a:ext cx="266429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Туве </a:t>
            </a:r>
            <a:r>
              <a:rPr lang="ru-RU" dirty="0" err="1" smtClean="0"/>
              <a:t>Яессон</a:t>
            </a:r>
            <a:r>
              <a:rPr lang="ru-RU" dirty="0" smtClean="0"/>
              <a:t> в 1930 </a:t>
            </a:r>
            <a:r>
              <a:rPr lang="ru-RU" dirty="0" err="1" smtClean="0"/>
              <a:t>роц</a:t>
            </a:r>
            <a:r>
              <a:rPr lang="uk-UA" dirty="0" smtClean="0"/>
              <a:t>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654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116632"/>
            <a:ext cx="5001915" cy="65527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1485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З 1934 по 1940 роки Туве </a:t>
            </a:r>
            <a:r>
              <a:rPr lang="ru-RU" sz="2400" dirty="0" err="1"/>
              <a:t>пише</a:t>
            </a:r>
            <a:r>
              <a:rPr lang="ru-RU" sz="2400" dirty="0"/>
              <a:t> </a:t>
            </a:r>
            <a:r>
              <a:rPr lang="ru-RU" sz="2400" dirty="0" err="1"/>
              <a:t>розповіді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публікуються</a:t>
            </a:r>
            <a:r>
              <a:rPr lang="ru-RU" sz="2400" dirty="0"/>
              <a:t> в журналах і </a:t>
            </a:r>
            <a:r>
              <a:rPr lang="ru-RU" sz="2400" dirty="0" err="1"/>
              <a:t>різдвяних</a:t>
            </a:r>
            <a:r>
              <a:rPr lang="ru-RU" sz="2400" dirty="0"/>
              <a:t> </a:t>
            </a:r>
            <a:r>
              <a:rPr lang="ru-RU" sz="2400" dirty="0" err="1"/>
              <a:t>виданнях</a:t>
            </a:r>
            <a:r>
              <a:rPr lang="ru-RU" sz="2400" dirty="0"/>
              <a:t>. У </a:t>
            </a:r>
            <a:r>
              <a:rPr lang="ru-RU" sz="2400" dirty="0" err="1"/>
              <a:t>щоденних</a:t>
            </a:r>
            <a:r>
              <a:rPr lang="ru-RU" sz="2400" dirty="0"/>
              <a:t> газетах </a:t>
            </a:r>
            <a:r>
              <a:rPr lang="ru-RU" sz="2400" dirty="0" err="1"/>
              <a:t>друкуються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нариси</a:t>
            </a:r>
            <a:r>
              <a:rPr lang="ru-RU" sz="2400" dirty="0"/>
              <a:t> про </a:t>
            </a:r>
            <a:r>
              <a:rPr lang="ru-RU" sz="2400" dirty="0" err="1"/>
              <a:t>поїздки</a:t>
            </a:r>
            <a:r>
              <a:rPr lang="ru-RU" sz="2400" dirty="0"/>
              <a:t> і про </a:t>
            </a:r>
            <a:r>
              <a:rPr lang="ru-RU" sz="2400" dirty="0" err="1"/>
              <a:t>світ</a:t>
            </a:r>
            <a:r>
              <a:rPr lang="ru-RU" sz="2400" dirty="0"/>
              <a:t> </a:t>
            </a:r>
            <a:r>
              <a:rPr lang="ru-RU" sz="2400" dirty="0" err="1"/>
              <a:t>мистецтва</a:t>
            </a:r>
            <a:r>
              <a:rPr lang="ru-RU" sz="2400" dirty="0"/>
              <a:t>. Але </a:t>
            </a:r>
            <a:r>
              <a:rPr lang="ru-RU" sz="2400" dirty="0" err="1"/>
              <a:t>ніщо</a:t>
            </a:r>
            <a:r>
              <a:rPr lang="ru-RU" sz="2400" dirty="0"/>
              <a:t> не приносило Туве </a:t>
            </a:r>
            <a:r>
              <a:rPr lang="ru-RU" sz="2400" dirty="0" err="1"/>
              <a:t>такої</a:t>
            </a:r>
            <a:r>
              <a:rPr lang="ru-RU" sz="2400" dirty="0"/>
              <a:t> </a:t>
            </a:r>
            <a:r>
              <a:rPr lang="ru-RU" sz="2400" dirty="0" err="1"/>
              <a:t>популярності</a:t>
            </a:r>
            <a:r>
              <a:rPr lang="ru-RU" sz="2400" dirty="0"/>
              <a:t>, як </a:t>
            </a:r>
            <a:r>
              <a:rPr lang="ru-RU" sz="2400" dirty="0" err="1"/>
              <a:t>книжковий</a:t>
            </a:r>
            <a:r>
              <a:rPr lang="ru-RU" sz="2400" dirty="0"/>
              <a:t> </a:t>
            </a:r>
            <a:r>
              <a:rPr lang="ru-RU" sz="2400" dirty="0" err="1"/>
              <a:t>серіал</a:t>
            </a:r>
            <a:r>
              <a:rPr lang="ru-RU" sz="2400" dirty="0"/>
              <a:t> про </a:t>
            </a:r>
            <a:r>
              <a:rPr lang="ru-RU" sz="2400" dirty="0" err="1"/>
              <a:t>Мумі-тролів</a:t>
            </a:r>
            <a:r>
              <a:rPr lang="ru-RU" sz="2400" dirty="0"/>
              <a:t> - </a:t>
            </a:r>
            <a:r>
              <a:rPr lang="ru-RU" sz="2400" dirty="0" err="1"/>
              <a:t>чарівних</a:t>
            </a:r>
            <a:r>
              <a:rPr lang="ru-RU" sz="2400" dirty="0"/>
              <a:t> </a:t>
            </a:r>
            <a:r>
              <a:rPr lang="ru-RU" sz="2400" dirty="0" err="1"/>
              <a:t>істот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мешкають</a:t>
            </a:r>
            <a:r>
              <a:rPr lang="ru-RU" sz="2400" dirty="0"/>
              <a:t> в </a:t>
            </a:r>
            <a:r>
              <a:rPr lang="ru-RU" sz="2400" dirty="0" err="1"/>
              <a:t>ідилічній</a:t>
            </a:r>
            <a:r>
              <a:rPr lang="ru-RU" sz="2400" dirty="0"/>
              <a:t> </a:t>
            </a:r>
            <a:r>
              <a:rPr lang="ru-RU" sz="2400" dirty="0" err="1"/>
              <a:t>Мумі-долині</a:t>
            </a:r>
            <a:r>
              <a:rPr lang="ru-RU" sz="2400" dirty="0"/>
              <a:t>. </a:t>
            </a:r>
            <a:r>
              <a:rPr lang="ru-RU" sz="2400" dirty="0" err="1"/>
              <a:t>Ці</a:t>
            </a:r>
            <a:r>
              <a:rPr lang="ru-RU" sz="2400" dirty="0"/>
              <a:t> книжки, </a:t>
            </a:r>
            <a:r>
              <a:rPr lang="ru-RU" sz="2400" dirty="0" err="1"/>
              <a:t>ілюстрації</a:t>
            </a:r>
            <a:r>
              <a:rPr lang="ru-RU" sz="2400" dirty="0"/>
              <a:t> до </a:t>
            </a:r>
            <a:r>
              <a:rPr lang="ru-RU" sz="2400" dirty="0" err="1"/>
              <a:t>яких</a:t>
            </a:r>
            <a:r>
              <a:rPr lang="ru-RU" sz="2400" dirty="0"/>
              <a:t> </a:t>
            </a:r>
            <a:r>
              <a:rPr lang="ru-RU" sz="2400" dirty="0" err="1"/>
              <a:t>Янссон</a:t>
            </a:r>
            <a:r>
              <a:rPr lang="ru-RU" sz="2400" dirty="0"/>
              <a:t> </a:t>
            </a:r>
            <a:r>
              <a:rPr lang="ru-RU" sz="2400" dirty="0" err="1"/>
              <a:t>малювала</a:t>
            </a:r>
            <a:r>
              <a:rPr lang="ru-RU" sz="2400" dirty="0"/>
              <a:t> сама, </a:t>
            </a:r>
            <a:r>
              <a:rPr lang="ru-RU" sz="2400" dirty="0" err="1"/>
              <a:t>були</a:t>
            </a:r>
            <a:r>
              <a:rPr lang="ru-RU" sz="2400" dirty="0"/>
              <a:t> на </a:t>
            </a:r>
            <a:r>
              <a:rPr lang="ru-RU" sz="2400" dirty="0" err="1"/>
              <a:t>піку</a:t>
            </a:r>
            <a:r>
              <a:rPr lang="ru-RU" sz="2400" dirty="0"/>
              <a:t> </a:t>
            </a:r>
            <a:r>
              <a:rPr lang="ru-RU" sz="2400" dirty="0" err="1"/>
              <a:t>читацького</a:t>
            </a:r>
            <a:r>
              <a:rPr lang="ru-RU" sz="2400" dirty="0"/>
              <a:t> захвату у 1950-60-их роках. Вони </a:t>
            </a:r>
            <a:r>
              <a:rPr lang="ru-RU" sz="2400" dirty="0" err="1"/>
              <a:t>розходилися</a:t>
            </a:r>
            <a:r>
              <a:rPr lang="ru-RU" sz="2400" dirty="0"/>
              <a:t> </a:t>
            </a:r>
            <a:r>
              <a:rPr lang="ru-RU" sz="2400" dirty="0" err="1"/>
              <a:t>багатомільйонними</a:t>
            </a:r>
            <a:r>
              <a:rPr lang="ru-RU" sz="2400" dirty="0"/>
              <a:t> тиражами і </a:t>
            </a:r>
            <a:r>
              <a:rPr lang="ru-RU" sz="2400" dirty="0" err="1"/>
              <a:t>видавалися</a:t>
            </a:r>
            <a:r>
              <a:rPr lang="ru-RU" sz="2400" dirty="0"/>
              <a:t> по </a:t>
            </a:r>
            <a:r>
              <a:rPr lang="ru-RU" sz="2400" dirty="0" err="1"/>
              <a:t>всьому</a:t>
            </a:r>
            <a:r>
              <a:rPr lang="ru-RU" sz="2400" dirty="0"/>
              <a:t> </a:t>
            </a:r>
            <a:r>
              <a:rPr lang="ru-RU" sz="2400" dirty="0" err="1"/>
              <a:t>світу</a:t>
            </a:r>
            <a:r>
              <a:rPr lang="ru-RU" sz="2400" dirty="0"/>
              <a:t>. </a:t>
            </a:r>
            <a:r>
              <a:rPr lang="ru-RU" sz="2400" dirty="0" err="1"/>
              <a:t>Приміром</a:t>
            </a:r>
            <a:r>
              <a:rPr lang="ru-RU" sz="2400" dirty="0"/>
              <a:t>, </a:t>
            </a:r>
            <a:r>
              <a:rPr lang="ru-RU" sz="2400" dirty="0" err="1"/>
              <a:t>тільки</a:t>
            </a:r>
            <a:r>
              <a:rPr lang="ru-RU" sz="2400" dirty="0"/>
              <a:t> «</a:t>
            </a:r>
            <a:r>
              <a:rPr lang="ru-RU" sz="2400" dirty="0" err="1"/>
              <a:t>Капелюх</a:t>
            </a:r>
            <a:r>
              <a:rPr lang="ru-RU" sz="2400" dirty="0"/>
              <a:t> </a:t>
            </a:r>
            <a:r>
              <a:rPr lang="ru-RU" sz="2400" dirty="0" err="1"/>
              <a:t>чарівника</a:t>
            </a:r>
            <a:r>
              <a:rPr lang="ru-RU" sz="2400" dirty="0"/>
              <a:t>»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перекладений</a:t>
            </a:r>
            <a:r>
              <a:rPr lang="ru-RU" sz="2400" dirty="0"/>
              <a:t> на 34 </a:t>
            </a:r>
            <a:r>
              <a:rPr lang="ru-RU" sz="2400" dirty="0" err="1"/>
              <a:t>мови</a:t>
            </a:r>
            <a:r>
              <a:rPr lang="ru-RU" sz="2400" dirty="0"/>
              <a:t>, </a:t>
            </a:r>
            <a:r>
              <a:rPr lang="ru-RU" sz="2400" dirty="0" err="1"/>
              <a:t>включаючи</a:t>
            </a:r>
            <a:r>
              <a:rPr lang="ru-RU" sz="2400" dirty="0"/>
              <a:t> </a:t>
            </a:r>
            <a:r>
              <a:rPr lang="ru-RU" sz="2400" dirty="0" err="1"/>
              <a:t>японську</a:t>
            </a:r>
            <a:r>
              <a:rPr lang="ru-RU" sz="2400" dirty="0"/>
              <a:t>, </a:t>
            </a:r>
            <a:r>
              <a:rPr lang="ru-RU" sz="2400" dirty="0" err="1"/>
              <a:t>тайську</a:t>
            </a:r>
            <a:r>
              <a:rPr lang="ru-RU" sz="2400" dirty="0"/>
              <a:t> і </a:t>
            </a:r>
            <a:r>
              <a:rPr lang="ru-RU" sz="2400" dirty="0" err="1"/>
              <a:t>фарсі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770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5619750" cy="5705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7757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576263"/>
            <a:ext cx="7353300" cy="5705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7577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b="1" dirty="0" err="1">
                <a:latin typeface="a_Romanus" panose="04030302060702020802" pitchFamily="82" charset="-52"/>
              </a:rPr>
              <a:t>Звідки</a:t>
            </a:r>
            <a:r>
              <a:rPr lang="ru-RU" b="1" dirty="0">
                <a:latin typeface="a_Romanus" panose="04030302060702020802" pitchFamily="82" charset="-52"/>
              </a:rPr>
              <a:t> </a:t>
            </a:r>
            <a:r>
              <a:rPr lang="ru-RU" b="1" dirty="0" err="1">
                <a:latin typeface="a_Romanus" panose="04030302060702020802" pitchFamily="82" charset="-52"/>
              </a:rPr>
              <a:t>взявся</a:t>
            </a:r>
            <a:r>
              <a:rPr lang="ru-RU" b="1" dirty="0">
                <a:latin typeface="a_Romanus" panose="04030302060702020802" pitchFamily="82" charset="-52"/>
              </a:rPr>
              <a:t> </a:t>
            </a:r>
            <a:r>
              <a:rPr lang="ru-RU" b="1" dirty="0" err="1">
                <a:latin typeface="a_Romanus" panose="04030302060702020802" pitchFamily="82" charset="-52"/>
              </a:rPr>
              <a:t>Мумі-троль</a:t>
            </a:r>
            <a:r>
              <a:rPr lang="ru-RU" b="1" dirty="0">
                <a:latin typeface="a_Romanus" panose="04030302060702020802" pitchFamily="82" charset="-52"/>
              </a:rPr>
              <a:t>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980728"/>
            <a:ext cx="7848872" cy="55446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/>
              <a:t>Історію</a:t>
            </a:r>
            <a:r>
              <a:rPr lang="ru-RU" sz="2400" dirty="0"/>
              <a:t> </a:t>
            </a:r>
            <a:r>
              <a:rPr lang="ru-RU" sz="2400" dirty="0" err="1"/>
              <a:t>появи</a:t>
            </a:r>
            <a:r>
              <a:rPr lang="ru-RU" sz="2400" dirty="0"/>
              <a:t> </a:t>
            </a:r>
            <a:r>
              <a:rPr lang="ru-RU" sz="2400" dirty="0" err="1"/>
              <a:t>Мумі-троля</a:t>
            </a:r>
            <a:r>
              <a:rPr lang="ru-RU" sz="2400" dirty="0"/>
              <a:t> на </a:t>
            </a:r>
            <a:r>
              <a:rPr lang="ru-RU" sz="2400" dirty="0" err="1"/>
              <a:t>світ</a:t>
            </a:r>
            <a:r>
              <a:rPr lang="ru-RU" sz="2400" dirty="0"/>
              <a:t> </a:t>
            </a:r>
            <a:r>
              <a:rPr lang="ru-RU" sz="2400" dirty="0" err="1"/>
              <a:t>розповідає</a:t>
            </a:r>
            <a:r>
              <a:rPr lang="ru-RU" sz="2400" dirty="0"/>
              <a:t> </a:t>
            </a:r>
            <a:r>
              <a:rPr lang="ru-RU" sz="2400" dirty="0" err="1"/>
              <a:t>племінниця</a:t>
            </a:r>
            <a:r>
              <a:rPr lang="ru-RU" sz="2400" dirty="0"/>
              <a:t> Туве - </a:t>
            </a:r>
            <a:r>
              <a:rPr lang="ru-RU" sz="2400" dirty="0" err="1"/>
              <a:t>Софія</a:t>
            </a:r>
            <a:r>
              <a:rPr lang="ru-RU" sz="2400" dirty="0"/>
              <a:t> </a:t>
            </a:r>
            <a:r>
              <a:rPr lang="ru-RU" sz="2400" dirty="0" err="1"/>
              <a:t>Янссон</a:t>
            </a:r>
            <a:r>
              <a:rPr lang="ru-RU" sz="2400" dirty="0"/>
              <a:t>: «На </a:t>
            </a:r>
            <a:r>
              <a:rPr lang="ru-RU" sz="2400" dirty="0" err="1"/>
              <a:t>острові</a:t>
            </a:r>
            <a:r>
              <a:rPr lang="ru-RU" sz="2400" dirty="0"/>
              <a:t>, де </a:t>
            </a:r>
            <a:r>
              <a:rPr lang="ru-RU" sz="2400" dirty="0" err="1"/>
              <a:t>сім'я</a:t>
            </a:r>
            <a:r>
              <a:rPr lang="ru-RU" sz="2400" dirty="0"/>
              <a:t> </a:t>
            </a:r>
            <a:r>
              <a:rPr lang="ru-RU" sz="2400" dirty="0" err="1"/>
              <a:t>Янссон</a:t>
            </a:r>
            <a:r>
              <a:rPr lang="ru-RU" sz="2400" dirty="0"/>
              <a:t> проводила </a:t>
            </a:r>
            <a:r>
              <a:rPr lang="ru-RU" sz="2400" dirty="0" err="1"/>
              <a:t>кожне</a:t>
            </a:r>
            <a:r>
              <a:rPr lang="ru-RU" sz="2400" dirty="0"/>
              <a:t> </a:t>
            </a:r>
            <a:r>
              <a:rPr lang="ru-RU" sz="2400" dirty="0" err="1"/>
              <a:t>літо</a:t>
            </a:r>
            <a:r>
              <a:rPr lang="ru-RU" sz="2400" dirty="0"/>
              <a:t>, туалет </a:t>
            </a:r>
            <a:r>
              <a:rPr lang="ru-RU" sz="2400" dirty="0" err="1"/>
              <a:t>знаходився</a:t>
            </a:r>
            <a:r>
              <a:rPr lang="ru-RU" sz="2400" dirty="0"/>
              <a:t> не у </a:t>
            </a:r>
            <a:r>
              <a:rPr lang="ru-RU" sz="2400" dirty="0" err="1"/>
              <a:t>будинку</a:t>
            </a:r>
            <a:r>
              <a:rPr lang="ru-RU" sz="2400" dirty="0"/>
              <a:t>, а на </a:t>
            </a:r>
            <a:r>
              <a:rPr lang="ru-RU" sz="2400" dirty="0" err="1"/>
              <a:t>вулиці</a:t>
            </a:r>
            <a:r>
              <a:rPr lang="ru-RU" sz="2400" dirty="0"/>
              <a:t>. </a:t>
            </a:r>
            <a:r>
              <a:rPr lang="ru-RU" sz="2400" dirty="0" err="1"/>
              <a:t>Зсередини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оббитий</a:t>
            </a:r>
            <a:r>
              <a:rPr lang="ru-RU" sz="2400" dirty="0"/>
              <a:t> картоном. На </a:t>
            </a:r>
            <a:r>
              <a:rPr lang="ru-RU" sz="2400" dirty="0" err="1"/>
              <a:t>цьому</a:t>
            </a:r>
            <a:r>
              <a:rPr lang="ru-RU" sz="2400" dirty="0"/>
              <a:t> </a:t>
            </a:r>
            <a:r>
              <a:rPr lang="ru-RU" sz="2400" dirty="0" err="1"/>
              <a:t>картоні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члени </a:t>
            </a:r>
            <a:r>
              <a:rPr lang="ru-RU" sz="2400" dirty="0" err="1"/>
              <a:t>сім'ї</a:t>
            </a:r>
            <a:r>
              <a:rPr lang="ru-RU" sz="2400" dirty="0"/>
              <a:t> любили </a:t>
            </a:r>
            <a:r>
              <a:rPr lang="ru-RU" sz="2400" dirty="0" err="1"/>
              <a:t>малювати</a:t>
            </a:r>
            <a:r>
              <a:rPr lang="ru-RU" sz="2400" dirty="0"/>
              <a:t> і </a:t>
            </a:r>
            <a:r>
              <a:rPr lang="ru-RU" sz="2400" dirty="0" err="1"/>
              <a:t>писати</a:t>
            </a:r>
            <a:r>
              <a:rPr lang="ru-RU" sz="2400" dirty="0"/>
              <a:t>, там </a:t>
            </a:r>
            <a:r>
              <a:rPr lang="ru-RU" sz="2400" dirty="0" err="1"/>
              <a:t>було</a:t>
            </a:r>
            <a:r>
              <a:rPr lang="ru-RU" sz="2400" dirty="0"/>
              <a:t>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бурхливе</a:t>
            </a:r>
            <a:r>
              <a:rPr lang="ru-RU" sz="2400" dirty="0"/>
              <a:t> </a:t>
            </a:r>
            <a:r>
              <a:rPr lang="ru-RU" sz="2400" dirty="0" err="1"/>
              <a:t>листування</a:t>
            </a:r>
            <a:r>
              <a:rPr lang="ru-RU" sz="2400" dirty="0"/>
              <a:t>. </a:t>
            </a:r>
            <a:r>
              <a:rPr lang="ru-RU" sz="2400" dirty="0" err="1"/>
              <a:t>Наприклад</a:t>
            </a:r>
            <a:r>
              <a:rPr lang="ru-RU" sz="2400" dirty="0"/>
              <a:t>, з </a:t>
            </a:r>
            <a:r>
              <a:rPr lang="ru-RU" sz="2400" dirty="0" err="1"/>
              <a:t>братами</a:t>
            </a:r>
            <a:r>
              <a:rPr lang="ru-RU" sz="2400" dirty="0"/>
              <a:t> вони </a:t>
            </a:r>
            <a:r>
              <a:rPr lang="ru-RU" sz="2400" dirty="0" err="1"/>
              <a:t>міркували</a:t>
            </a:r>
            <a:r>
              <a:rPr lang="ru-RU" sz="2400" dirty="0"/>
              <a:t> про </a:t>
            </a:r>
            <a:r>
              <a:rPr lang="ru-RU" sz="2400" dirty="0" err="1"/>
              <a:t>філософські</a:t>
            </a:r>
            <a:r>
              <a:rPr lang="ru-RU" sz="2400" dirty="0"/>
              <a:t> </a:t>
            </a:r>
            <a:r>
              <a:rPr lang="ru-RU" sz="2400" dirty="0" err="1"/>
              <a:t>проблеми</a:t>
            </a:r>
            <a:r>
              <a:rPr lang="ru-RU" sz="2400" dirty="0"/>
              <a:t>. Одного разу брат написав там </a:t>
            </a:r>
            <a:r>
              <a:rPr lang="ru-RU" sz="2400" dirty="0" err="1"/>
              <a:t>якусь</a:t>
            </a:r>
            <a:r>
              <a:rPr lang="ru-RU" sz="2400" dirty="0"/>
              <a:t> </a:t>
            </a:r>
            <a:r>
              <a:rPr lang="ru-RU" sz="2400" dirty="0" err="1"/>
              <a:t>історію</a:t>
            </a:r>
            <a:r>
              <a:rPr lang="ru-RU" sz="2400" dirty="0"/>
              <a:t> про Канта. Туве не </a:t>
            </a:r>
            <a:r>
              <a:rPr lang="ru-RU" sz="2400" dirty="0" err="1"/>
              <a:t>змогла</a:t>
            </a:r>
            <a:r>
              <a:rPr lang="ru-RU" sz="2400" dirty="0"/>
              <a:t> </a:t>
            </a:r>
            <a:r>
              <a:rPr lang="ru-RU" sz="2400" dirty="0" err="1"/>
              <a:t>придумати</a:t>
            </a:r>
            <a:r>
              <a:rPr lang="ru-RU" sz="2400" dirty="0"/>
              <a:t> </a:t>
            </a:r>
            <a:r>
              <a:rPr lang="ru-RU" sz="2400" dirty="0" err="1"/>
              <a:t>відповідь</a:t>
            </a:r>
            <a:r>
              <a:rPr lang="ru-RU" sz="2400" dirty="0"/>
              <a:t> і </a:t>
            </a:r>
            <a:r>
              <a:rPr lang="ru-RU" sz="2400" dirty="0" err="1"/>
              <a:t>намалювала</a:t>
            </a:r>
            <a:r>
              <a:rPr lang="ru-RU" sz="2400" dirty="0"/>
              <a:t> </a:t>
            </a:r>
            <a:r>
              <a:rPr lang="ru-RU" sz="2400" dirty="0" err="1"/>
              <a:t>якусь</a:t>
            </a:r>
            <a:r>
              <a:rPr lang="ru-RU" sz="2400" dirty="0"/>
              <a:t> </a:t>
            </a:r>
            <a:r>
              <a:rPr lang="ru-RU" sz="2400" dirty="0" err="1"/>
              <a:t>істоту</a:t>
            </a:r>
            <a:r>
              <a:rPr lang="ru-RU" sz="2400" dirty="0"/>
              <a:t>. </a:t>
            </a:r>
            <a:r>
              <a:rPr lang="ru-RU" sz="2400" dirty="0" err="1"/>
              <a:t>Тоді</a:t>
            </a:r>
            <a:r>
              <a:rPr lang="ru-RU" sz="2400" dirty="0"/>
              <a:t> вона сказала,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була</a:t>
            </a:r>
            <a:r>
              <a:rPr lang="ru-RU" sz="2400" dirty="0"/>
              <a:t> </a:t>
            </a:r>
            <a:r>
              <a:rPr lang="ru-RU" sz="2400" dirty="0" err="1"/>
              <a:t>найбільш</a:t>
            </a:r>
            <a:r>
              <a:rPr lang="ru-RU" sz="2400" dirty="0"/>
              <a:t> </a:t>
            </a:r>
            <a:r>
              <a:rPr lang="ru-RU" sz="2400" dirty="0" err="1"/>
              <a:t>негарна</a:t>
            </a:r>
            <a:r>
              <a:rPr lang="ru-RU" sz="2400" dirty="0"/>
              <a:t> </a:t>
            </a:r>
            <a:r>
              <a:rPr lang="ru-RU" sz="2400" dirty="0" err="1"/>
              <a:t>істота</a:t>
            </a:r>
            <a:r>
              <a:rPr lang="ru-RU" sz="2400" dirty="0"/>
              <a:t>, яку </a:t>
            </a:r>
            <a:r>
              <a:rPr lang="ru-RU" sz="2400" dirty="0" err="1"/>
              <a:t>тільки</a:t>
            </a:r>
            <a:r>
              <a:rPr lang="ru-RU" sz="2400" dirty="0"/>
              <a:t> вона могла </a:t>
            </a:r>
            <a:r>
              <a:rPr lang="ru-RU" sz="2400" dirty="0" err="1"/>
              <a:t>придумати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і </a:t>
            </a:r>
            <a:r>
              <a:rPr lang="ru-RU" sz="2400" dirty="0" err="1"/>
              <a:t>був</a:t>
            </a:r>
            <a:r>
              <a:rPr lang="ru-RU" sz="2400" dirty="0"/>
              <a:t> перший </a:t>
            </a:r>
            <a:r>
              <a:rPr lang="ru-RU" sz="2400" dirty="0" err="1"/>
              <a:t>Мумі-троль</a:t>
            </a:r>
            <a:r>
              <a:rPr lang="ru-RU" sz="2400" dirty="0"/>
              <a:t>».</a:t>
            </a:r>
          </a:p>
          <a:p>
            <a:pPr algn="ctr"/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6113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4086496" cy="64087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1536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91340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/>
              <a:t>Вперше</a:t>
            </a:r>
            <a:r>
              <a:rPr lang="ru-RU" sz="2800" dirty="0"/>
              <a:t> </a:t>
            </a:r>
            <a:r>
              <a:rPr lang="ru-RU" sz="2800" dirty="0" err="1"/>
              <a:t>фігурка</a:t>
            </a:r>
            <a:r>
              <a:rPr lang="ru-RU" sz="2800" dirty="0"/>
              <a:t> </a:t>
            </a:r>
            <a:r>
              <a:rPr lang="ru-RU" sz="2800" dirty="0" err="1"/>
              <a:t>Мумі-троля</a:t>
            </a:r>
            <a:r>
              <a:rPr lang="ru-RU" sz="2800" dirty="0"/>
              <a:t>, як </a:t>
            </a:r>
            <a:r>
              <a:rPr lang="ru-RU" sz="2800" dirty="0" err="1"/>
              <a:t>особиста</a:t>
            </a:r>
            <a:r>
              <a:rPr lang="ru-RU" sz="2800" dirty="0"/>
              <a:t> </a:t>
            </a:r>
            <a:r>
              <a:rPr lang="ru-RU" sz="2800" dirty="0" err="1"/>
              <a:t>емблема-підпис</a:t>
            </a:r>
            <a:r>
              <a:rPr lang="ru-RU" sz="2800" dirty="0"/>
              <a:t> </a:t>
            </a:r>
            <a:r>
              <a:rPr lang="ru-RU" sz="2800" dirty="0" err="1"/>
              <a:t>Янссон</a:t>
            </a:r>
            <a:r>
              <a:rPr lang="ru-RU" sz="2800" dirty="0"/>
              <a:t>, </a:t>
            </a:r>
            <a:r>
              <a:rPr lang="ru-RU" sz="2800" dirty="0" err="1"/>
              <a:t>була</a:t>
            </a:r>
            <a:r>
              <a:rPr lang="ru-RU" sz="2800" dirty="0"/>
              <a:t> </a:t>
            </a:r>
            <a:r>
              <a:rPr lang="ru-RU" sz="2800" dirty="0" err="1"/>
              <a:t>опублікована</a:t>
            </a:r>
            <a:r>
              <a:rPr lang="ru-RU" sz="2800" dirty="0"/>
              <a:t> на </a:t>
            </a:r>
            <a:r>
              <a:rPr lang="ru-RU" sz="2800" dirty="0" err="1"/>
              <a:t>її</a:t>
            </a:r>
            <a:r>
              <a:rPr lang="ru-RU" sz="2800" dirty="0"/>
              <a:t> </a:t>
            </a:r>
            <a:r>
              <a:rPr lang="ru-RU" sz="2800" dirty="0" err="1"/>
              <a:t>антигітлерівському</a:t>
            </a:r>
            <a:r>
              <a:rPr lang="ru-RU" sz="2800" dirty="0"/>
              <a:t> </a:t>
            </a:r>
            <a:r>
              <a:rPr lang="ru-RU" sz="2800" dirty="0" err="1"/>
              <a:t>плакаті</a:t>
            </a:r>
            <a:r>
              <a:rPr lang="ru-RU" sz="2800" dirty="0"/>
              <a:t> в </a:t>
            </a:r>
            <a:r>
              <a:rPr lang="ru-RU" sz="2800" dirty="0" err="1"/>
              <a:t>кінці</a:t>
            </a:r>
            <a:r>
              <a:rPr lang="ru-RU" sz="2800" dirty="0"/>
              <a:t> 30-х </a:t>
            </a:r>
            <a:r>
              <a:rPr lang="ru-RU" sz="2800" dirty="0" err="1"/>
              <a:t>років</a:t>
            </a:r>
            <a:r>
              <a:rPr lang="ru-RU" sz="2800" dirty="0"/>
              <a:t>.</a:t>
            </a:r>
          </a:p>
          <a:p>
            <a:pPr algn="ctr"/>
            <a:r>
              <a:rPr lang="ru-RU" sz="2800" dirty="0"/>
              <a:t> </a:t>
            </a:r>
          </a:p>
          <a:p>
            <a:pPr algn="ctr"/>
            <a:r>
              <a:rPr lang="ru-RU" sz="2800" dirty="0"/>
              <a:t>Першу </a:t>
            </a:r>
            <a:r>
              <a:rPr lang="ru-RU" sz="2800" dirty="0" err="1"/>
              <a:t>історію</a:t>
            </a:r>
            <a:r>
              <a:rPr lang="ru-RU" sz="2800" dirty="0"/>
              <a:t> ​​«Маленький </a:t>
            </a:r>
            <a:r>
              <a:rPr lang="ru-RU" sz="2800" dirty="0" err="1"/>
              <a:t>троль</a:t>
            </a:r>
            <a:r>
              <a:rPr lang="ru-RU" sz="2800" dirty="0"/>
              <a:t> і велика </a:t>
            </a:r>
            <a:r>
              <a:rPr lang="ru-RU" sz="2800" dirty="0" err="1"/>
              <a:t>повінь</a:t>
            </a:r>
            <a:r>
              <a:rPr lang="ru-RU" sz="2800" dirty="0"/>
              <a:t>» Туве почала </a:t>
            </a:r>
            <a:r>
              <a:rPr lang="ru-RU" sz="2800" dirty="0" err="1"/>
              <a:t>писати</a:t>
            </a:r>
            <a:r>
              <a:rPr lang="ru-RU" sz="2800" dirty="0"/>
              <a:t> у 1939 </a:t>
            </a:r>
            <a:r>
              <a:rPr lang="ru-RU" sz="2800" dirty="0" err="1"/>
              <a:t>році</a:t>
            </a:r>
            <a:r>
              <a:rPr lang="ru-RU" sz="2800" dirty="0"/>
              <a:t>, </a:t>
            </a:r>
            <a:r>
              <a:rPr lang="ru-RU" sz="2800" dirty="0" err="1"/>
              <a:t>щоб</a:t>
            </a:r>
            <a:r>
              <a:rPr lang="ru-RU" sz="2800" dirty="0"/>
              <a:t> </a:t>
            </a:r>
            <a:r>
              <a:rPr lang="ru-RU" sz="2800" dirty="0" err="1"/>
              <a:t>уникнути</a:t>
            </a:r>
            <a:r>
              <a:rPr lang="ru-RU" sz="2800" dirty="0"/>
              <a:t> думок про </a:t>
            </a:r>
            <a:r>
              <a:rPr lang="ru-RU" sz="2800" dirty="0" err="1"/>
              <a:t>Радянсько-фінську</a:t>
            </a:r>
            <a:r>
              <a:rPr lang="ru-RU" sz="2800" dirty="0"/>
              <a:t> </a:t>
            </a:r>
            <a:r>
              <a:rPr lang="ru-RU" sz="2800" dirty="0" err="1"/>
              <a:t>Зимову</a:t>
            </a:r>
            <a:r>
              <a:rPr lang="ru-RU" sz="2800" dirty="0"/>
              <a:t> </a:t>
            </a:r>
            <a:r>
              <a:rPr lang="ru-RU" sz="2800" dirty="0" err="1"/>
              <a:t>війну</a:t>
            </a:r>
            <a:r>
              <a:rPr lang="ru-RU" sz="2800" dirty="0"/>
              <a:t>, яка </a:t>
            </a:r>
            <a:r>
              <a:rPr lang="ru-RU" sz="2800" dirty="0" err="1"/>
              <a:t>тривала</a:t>
            </a:r>
            <a:r>
              <a:rPr lang="ru-RU" sz="2800" dirty="0"/>
              <a:t> на той момент. Книга </a:t>
            </a:r>
            <a:r>
              <a:rPr lang="ru-RU" sz="2800" dirty="0" err="1"/>
              <a:t>вийшла</a:t>
            </a:r>
            <a:r>
              <a:rPr lang="ru-RU" sz="2800" dirty="0"/>
              <a:t> </a:t>
            </a:r>
            <a:r>
              <a:rPr lang="ru-RU" sz="2800" dirty="0" err="1"/>
              <a:t>друком</a:t>
            </a:r>
            <a:r>
              <a:rPr lang="ru-RU" sz="2800" dirty="0"/>
              <a:t> через </a:t>
            </a:r>
            <a:r>
              <a:rPr lang="ru-RU" sz="2800" dirty="0" err="1"/>
              <a:t>шість</a:t>
            </a:r>
            <a:r>
              <a:rPr lang="ru-RU" sz="2800" dirty="0"/>
              <a:t> </a:t>
            </a:r>
            <a:r>
              <a:rPr lang="ru-RU" sz="2800" dirty="0" err="1"/>
              <a:t>років</a:t>
            </a:r>
            <a:r>
              <a:rPr lang="ru-RU" sz="2800" dirty="0"/>
              <a:t> і не мала особливого </a:t>
            </a:r>
            <a:r>
              <a:rPr lang="ru-RU" sz="2800" dirty="0" err="1"/>
              <a:t>успіху</a:t>
            </a:r>
            <a:r>
              <a:rPr lang="ru-RU" sz="2800" dirty="0"/>
              <a:t>. Вона </a:t>
            </a:r>
            <a:r>
              <a:rPr lang="ru-RU" sz="2800" dirty="0" err="1"/>
              <a:t>була</a:t>
            </a:r>
            <a:r>
              <a:rPr lang="ru-RU" sz="2800" dirty="0"/>
              <a:t> </a:t>
            </a:r>
            <a:r>
              <a:rPr lang="ru-RU" sz="2800" dirty="0" err="1"/>
              <a:t>перекладена</a:t>
            </a:r>
            <a:r>
              <a:rPr lang="ru-RU" sz="2800" dirty="0"/>
              <a:t> на </a:t>
            </a:r>
            <a:r>
              <a:rPr lang="ru-RU" sz="2800" dirty="0" err="1"/>
              <a:t>англійську</a:t>
            </a:r>
            <a:r>
              <a:rPr lang="ru-RU" sz="2800" dirty="0"/>
              <a:t> </a:t>
            </a:r>
            <a:r>
              <a:rPr lang="ru-RU" sz="2800" dirty="0" err="1"/>
              <a:t>мову</a:t>
            </a:r>
            <a:r>
              <a:rPr lang="ru-RU" sz="2800" dirty="0"/>
              <a:t> </a:t>
            </a:r>
            <a:r>
              <a:rPr lang="ru-RU" sz="2800" dirty="0" err="1"/>
              <a:t>останньою</a:t>
            </a:r>
            <a:r>
              <a:rPr lang="ru-RU" sz="2800" dirty="0"/>
              <a:t> з </a:t>
            </a:r>
            <a:r>
              <a:rPr lang="ru-RU" sz="2800" dirty="0" err="1"/>
              <a:t>усіх</a:t>
            </a:r>
            <a:r>
              <a:rPr lang="ru-RU" sz="2800" dirty="0"/>
              <a:t> </a:t>
            </a:r>
            <a:r>
              <a:rPr lang="ru-RU" sz="2800" dirty="0" err="1"/>
              <a:t>історій</a:t>
            </a:r>
            <a:r>
              <a:rPr lang="ru-RU" sz="2800" dirty="0"/>
              <a:t> про </a:t>
            </a:r>
            <a:r>
              <a:rPr lang="ru-RU" sz="2800" dirty="0" err="1"/>
              <a:t>муміків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2001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4762500" cy="5657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6121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У 1946 </a:t>
            </a:r>
            <a:r>
              <a:rPr lang="ru-RU" sz="2400" dirty="0" err="1"/>
              <a:t>році</a:t>
            </a:r>
            <a:r>
              <a:rPr lang="ru-RU" sz="2400" dirty="0"/>
              <a:t> </a:t>
            </a:r>
            <a:r>
              <a:rPr lang="ru-RU" sz="2400" dirty="0" err="1"/>
              <a:t>виходить</a:t>
            </a:r>
            <a:r>
              <a:rPr lang="ru-RU" sz="2400" dirty="0"/>
              <a:t> книга «</a:t>
            </a:r>
            <a:r>
              <a:rPr lang="ru-RU" sz="2400" dirty="0" err="1"/>
              <a:t>Мумі-троль</a:t>
            </a:r>
            <a:r>
              <a:rPr lang="ru-RU" sz="2400" dirty="0"/>
              <a:t> і комета», у 1948 - «</a:t>
            </a:r>
            <a:r>
              <a:rPr lang="ru-RU" sz="2400" dirty="0" err="1"/>
              <a:t>Капелюх</a:t>
            </a:r>
            <a:r>
              <a:rPr lang="ru-RU" sz="2400" dirty="0"/>
              <a:t> </a:t>
            </a:r>
            <a:r>
              <a:rPr lang="ru-RU" sz="2400" dirty="0" err="1"/>
              <a:t>Чарівника</a:t>
            </a:r>
            <a:r>
              <a:rPr lang="ru-RU" sz="2400" dirty="0"/>
              <a:t>». І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цього</a:t>
            </a:r>
            <a:r>
              <a:rPr lang="ru-RU" sz="2400" dirty="0"/>
              <a:t> до Туве приходить </a:t>
            </a:r>
            <a:r>
              <a:rPr lang="ru-RU" sz="2400" dirty="0" err="1"/>
              <a:t>справжній</a:t>
            </a:r>
            <a:r>
              <a:rPr lang="ru-RU" sz="2400" dirty="0"/>
              <a:t> великий </a:t>
            </a:r>
            <a:r>
              <a:rPr lang="ru-RU" sz="2400" dirty="0" err="1"/>
              <a:t>успіх</a:t>
            </a:r>
            <a:r>
              <a:rPr lang="ru-RU" sz="2400" dirty="0" smtClean="0"/>
              <a:t>.</a:t>
            </a:r>
          </a:p>
          <a:p>
            <a:pPr algn="ctr"/>
            <a:r>
              <a:rPr lang="ru-RU" sz="2400" dirty="0" err="1"/>
              <a:t>Усього</a:t>
            </a:r>
            <a:r>
              <a:rPr lang="ru-RU" sz="2400" dirty="0"/>
              <a:t> про </a:t>
            </a:r>
            <a:r>
              <a:rPr lang="ru-RU" sz="2400" dirty="0" err="1"/>
              <a:t>мумі-тролів</a:t>
            </a:r>
            <a:r>
              <a:rPr lang="ru-RU" sz="2400" dirty="0"/>
              <a:t> </a:t>
            </a:r>
            <a:r>
              <a:rPr lang="ru-RU" sz="2400" dirty="0" err="1"/>
              <a:t>Янссон</a:t>
            </a:r>
            <a:r>
              <a:rPr lang="ru-RU" sz="2400" dirty="0"/>
              <a:t> написала 8 </a:t>
            </a:r>
            <a:r>
              <a:rPr lang="ru-RU" sz="2400" dirty="0" err="1"/>
              <a:t>повістей</a:t>
            </a:r>
            <a:r>
              <a:rPr lang="ru-RU" sz="2400" dirty="0"/>
              <a:t>, один </a:t>
            </a:r>
            <a:r>
              <a:rPr lang="ru-RU" sz="2400" dirty="0" err="1"/>
              <a:t>збірник</a:t>
            </a:r>
            <a:r>
              <a:rPr lang="ru-RU" sz="2400" dirty="0"/>
              <a:t> </a:t>
            </a:r>
            <a:r>
              <a:rPr lang="ru-RU" sz="2400" dirty="0" err="1"/>
              <a:t>оповідань</a:t>
            </a:r>
            <a:r>
              <a:rPr lang="ru-RU" sz="2400" dirty="0"/>
              <a:t> «Невидима </a:t>
            </a:r>
            <a:r>
              <a:rPr lang="ru-RU" sz="2400" dirty="0" err="1"/>
              <a:t>дитина</a:t>
            </a:r>
            <a:r>
              <a:rPr lang="ru-RU" sz="2400" dirty="0"/>
              <a:t>», 4 книжки в картинках («</a:t>
            </a:r>
            <a:r>
              <a:rPr lang="ru-RU" sz="2400" dirty="0" err="1"/>
              <a:t>Небезпечна</a:t>
            </a:r>
            <a:r>
              <a:rPr lang="ru-RU" sz="2400" dirty="0"/>
              <a:t> </a:t>
            </a:r>
            <a:r>
              <a:rPr lang="ru-RU" sz="2400" dirty="0" err="1"/>
              <a:t>подорож</a:t>
            </a:r>
            <a:r>
              <a:rPr lang="ru-RU" sz="2400" dirty="0"/>
              <a:t>»,«А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потім</a:t>
            </a:r>
            <a:r>
              <a:rPr lang="ru-RU" sz="2400" dirty="0"/>
              <a:t>», «</a:t>
            </a:r>
            <a:r>
              <a:rPr lang="ru-RU" sz="2400" dirty="0" err="1"/>
              <a:t>Хто</a:t>
            </a:r>
            <a:r>
              <a:rPr lang="ru-RU" sz="2400" dirty="0"/>
              <a:t> </a:t>
            </a:r>
            <a:r>
              <a:rPr lang="ru-RU" sz="2400" dirty="0" err="1"/>
              <a:t>втішить</a:t>
            </a:r>
            <a:r>
              <a:rPr lang="ru-RU" sz="2400" dirty="0"/>
              <a:t> </a:t>
            </a:r>
            <a:r>
              <a:rPr lang="ru-RU" sz="2400" dirty="0" err="1"/>
              <a:t>крихітку</a:t>
            </a:r>
            <a:r>
              <a:rPr lang="ru-RU" sz="2400" dirty="0"/>
              <a:t>», «Шахрай у </a:t>
            </a:r>
            <a:r>
              <a:rPr lang="ru-RU" sz="2400" dirty="0" err="1"/>
              <a:t>будинку</a:t>
            </a:r>
            <a:r>
              <a:rPr lang="ru-RU" sz="2400" dirty="0"/>
              <a:t> </a:t>
            </a:r>
            <a:r>
              <a:rPr lang="ru-RU" sz="2400" dirty="0" err="1"/>
              <a:t>Мумі-тролів</a:t>
            </a:r>
            <a:r>
              <a:rPr lang="ru-RU" sz="2400" dirty="0"/>
              <a:t>»). </a:t>
            </a:r>
            <a:r>
              <a:rPr lang="ru-RU" sz="2400" dirty="0" err="1"/>
              <a:t>Янссон</a:t>
            </a:r>
            <a:r>
              <a:rPr lang="ru-RU" sz="2400" dirty="0"/>
              <a:t> </a:t>
            </a:r>
            <a:r>
              <a:rPr lang="ru-RU" sz="2400" dirty="0" err="1"/>
              <a:t>особисто</a:t>
            </a:r>
            <a:r>
              <a:rPr lang="ru-RU" sz="2400" dirty="0"/>
              <a:t> </a:t>
            </a:r>
            <a:r>
              <a:rPr lang="ru-RU" sz="2400" dirty="0" err="1"/>
              <a:t>адаптувала</a:t>
            </a:r>
            <a:r>
              <a:rPr lang="ru-RU" sz="2400" dirty="0"/>
              <a:t> </a:t>
            </a:r>
            <a:r>
              <a:rPr lang="ru-RU" sz="2400" dirty="0" err="1"/>
              <a:t>свої</a:t>
            </a:r>
            <a:r>
              <a:rPr lang="ru-RU" sz="2400" dirty="0"/>
              <a:t> книги для театру. За мотивами «</a:t>
            </a:r>
            <a:r>
              <a:rPr lang="ru-RU" sz="2400" dirty="0" err="1"/>
              <a:t>Небезпечного</a:t>
            </a:r>
            <a:r>
              <a:rPr lang="ru-RU" sz="2400" dirty="0"/>
              <a:t> </a:t>
            </a:r>
            <a:r>
              <a:rPr lang="ru-RU" sz="2400" dirty="0" err="1"/>
              <a:t>літа</a:t>
            </a:r>
            <a:r>
              <a:rPr lang="ru-RU" sz="2400" dirty="0"/>
              <a:t>» вона </a:t>
            </a:r>
            <a:r>
              <a:rPr lang="ru-RU" sz="2400" dirty="0" err="1"/>
              <a:t>спочатку</a:t>
            </a:r>
            <a:r>
              <a:rPr lang="ru-RU" sz="2400" dirty="0"/>
              <a:t> написала </a:t>
            </a:r>
            <a:r>
              <a:rPr lang="ru-RU" sz="2400" dirty="0" err="1"/>
              <a:t>п'єсу</a:t>
            </a:r>
            <a:r>
              <a:rPr lang="ru-RU" sz="2400" dirty="0"/>
              <a:t> «</a:t>
            </a:r>
            <a:r>
              <a:rPr lang="ru-RU" sz="2400" dirty="0" err="1"/>
              <a:t>Мумі-тролі</a:t>
            </a:r>
            <a:r>
              <a:rPr lang="ru-RU" sz="2400" dirty="0"/>
              <a:t> за </a:t>
            </a:r>
            <a:r>
              <a:rPr lang="ru-RU" sz="2400" dirty="0" err="1"/>
              <a:t>лаштунками</a:t>
            </a:r>
            <a:r>
              <a:rPr lang="ru-RU" sz="2400" dirty="0"/>
              <a:t>», а </a:t>
            </a:r>
            <a:r>
              <a:rPr lang="ru-RU" sz="2400" dirty="0" err="1"/>
              <a:t>потім</a:t>
            </a:r>
            <a:r>
              <a:rPr lang="ru-RU" sz="2400" dirty="0"/>
              <a:t> </a:t>
            </a:r>
            <a:r>
              <a:rPr lang="ru-RU" sz="2400" dirty="0" err="1"/>
              <a:t>лібрето</a:t>
            </a:r>
            <a:r>
              <a:rPr lang="ru-RU" sz="2400" dirty="0"/>
              <a:t> до мюзиклу «</a:t>
            </a:r>
            <a:r>
              <a:rPr lang="ru-RU" sz="2400" dirty="0" err="1"/>
              <a:t>Мумі</a:t>
            </a:r>
            <a:r>
              <a:rPr lang="ru-RU" sz="2400" dirty="0"/>
              <a:t>-опера».</a:t>
            </a:r>
          </a:p>
        </p:txBody>
      </p:sp>
    </p:spTree>
    <p:extLst>
      <p:ext uri="{BB962C8B-B14F-4D97-AF65-F5344CB8AC3E}">
        <p14:creationId xmlns:p14="http://schemas.microsoft.com/office/powerpoint/2010/main" val="73332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324" y="476672"/>
            <a:ext cx="5715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9902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Перший </a:t>
            </a:r>
            <a:r>
              <a:rPr lang="ru-RU" sz="2000" dirty="0" err="1"/>
              <a:t>комікс</a:t>
            </a:r>
            <a:r>
              <a:rPr lang="ru-RU" sz="2000" dirty="0"/>
              <a:t> </a:t>
            </a:r>
            <a:r>
              <a:rPr lang="ru-RU" sz="2000" dirty="0" err="1"/>
              <a:t>з'явився</a:t>
            </a:r>
            <a:r>
              <a:rPr lang="ru-RU" sz="2000" dirty="0"/>
              <a:t> на </a:t>
            </a:r>
            <a:r>
              <a:rPr lang="ru-RU" sz="2000" dirty="0" err="1"/>
              <a:t>сторінках</a:t>
            </a:r>
            <a:r>
              <a:rPr lang="ru-RU" sz="2000" dirty="0"/>
              <a:t> </a:t>
            </a:r>
            <a:r>
              <a:rPr lang="ru-RU" sz="2000" dirty="0" err="1"/>
              <a:t>лондонської</a:t>
            </a:r>
            <a:r>
              <a:rPr lang="ru-RU" sz="2000" dirty="0"/>
              <a:t> </a:t>
            </a:r>
            <a:r>
              <a:rPr lang="ru-RU" sz="2000" dirty="0" err="1"/>
              <a:t>газети</a:t>
            </a:r>
            <a:r>
              <a:rPr lang="ru-RU" sz="2000" dirty="0"/>
              <a:t> «</a:t>
            </a:r>
            <a:r>
              <a:rPr lang="en-US" sz="2000" dirty="0"/>
              <a:t>The evening news» 20 </a:t>
            </a:r>
            <a:r>
              <a:rPr lang="ru-RU" sz="2000" dirty="0" err="1"/>
              <a:t>вересня</a:t>
            </a:r>
            <a:r>
              <a:rPr lang="ru-RU" sz="2000" dirty="0"/>
              <a:t> 1954. На </a:t>
            </a:r>
            <a:r>
              <a:rPr lang="ru-RU" sz="2000" dirty="0" err="1"/>
              <a:t>піку</a:t>
            </a:r>
            <a:r>
              <a:rPr lang="ru-RU" sz="2000" dirty="0"/>
              <a:t> </a:t>
            </a:r>
            <a:r>
              <a:rPr lang="ru-RU" sz="2000" dirty="0" err="1"/>
              <a:t>популярності</a:t>
            </a:r>
            <a:r>
              <a:rPr lang="ru-RU" sz="2000" dirty="0"/>
              <a:t> </a:t>
            </a:r>
            <a:r>
              <a:rPr lang="ru-RU" sz="2000" dirty="0" err="1"/>
              <a:t>Мумі</a:t>
            </a:r>
            <a:r>
              <a:rPr lang="ru-RU" sz="2000" dirty="0"/>
              <a:t>-тематики </a:t>
            </a:r>
            <a:r>
              <a:rPr lang="ru-RU" sz="2000" dirty="0" err="1"/>
              <a:t>комікс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 </a:t>
            </a:r>
            <a:r>
              <a:rPr lang="ru-RU" sz="2000" dirty="0" err="1"/>
              <a:t>продавався</a:t>
            </a:r>
            <a:r>
              <a:rPr lang="ru-RU" sz="2000" dirty="0"/>
              <a:t> в 17 </a:t>
            </a:r>
            <a:r>
              <a:rPr lang="ru-RU" sz="2000" dirty="0" err="1"/>
              <a:t>країн</a:t>
            </a:r>
            <a:r>
              <a:rPr lang="ru-RU" sz="2000" dirty="0"/>
              <a:t> і </a:t>
            </a:r>
            <a:r>
              <a:rPr lang="ru-RU" sz="2000" dirty="0" err="1"/>
              <a:t>публікувався</a:t>
            </a:r>
            <a:r>
              <a:rPr lang="ru-RU" sz="2000" dirty="0"/>
              <a:t> 58 </a:t>
            </a:r>
            <a:r>
              <a:rPr lang="ru-RU" sz="2000" dirty="0" err="1"/>
              <a:t>виданнями</a:t>
            </a:r>
            <a:r>
              <a:rPr lang="ru-RU" sz="2000" dirty="0"/>
              <a:t>. </a:t>
            </a:r>
            <a:r>
              <a:rPr lang="ru-RU" sz="2000" dirty="0" err="1"/>
              <a:t>Спочатку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 </a:t>
            </a:r>
            <a:r>
              <a:rPr lang="ru-RU" sz="2000" dirty="0" err="1"/>
              <a:t>особисто</a:t>
            </a:r>
            <a:r>
              <a:rPr lang="ru-RU" sz="2000" dirty="0"/>
              <a:t> </a:t>
            </a:r>
            <a:r>
              <a:rPr lang="ru-RU" sz="2000" dirty="0" err="1"/>
              <a:t>малювала</a:t>
            </a:r>
            <a:r>
              <a:rPr lang="ru-RU" sz="2000" dirty="0"/>
              <a:t> </a:t>
            </a:r>
            <a:r>
              <a:rPr lang="ru-RU" sz="2000" dirty="0" err="1"/>
              <a:t>кожну</a:t>
            </a:r>
            <a:r>
              <a:rPr lang="ru-RU" sz="2000" dirty="0"/>
              <a:t> </a:t>
            </a:r>
            <a:r>
              <a:rPr lang="ru-RU" sz="2000" dirty="0" err="1"/>
              <a:t>смугу</a:t>
            </a:r>
            <a:r>
              <a:rPr lang="ru-RU" sz="2000" dirty="0"/>
              <a:t> </a:t>
            </a:r>
            <a:r>
              <a:rPr lang="ru-RU" sz="2000" dirty="0" err="1"/>
              <a:t>коміксу</a:t>
            </a:r>
            <a:r>
              <a:rPr lang="ru-RU" sz="2000" dirty="0"/>
              <a:t>, але </a:t>
            </a:r>
            <a:r>
              <a:rPr lang="ru-RU" sz="2000" dirty="0" err="1"/>
              <a:t>незабаром</a:t>
            </a:r>
            <a:r>
              <a:rPr lang="ru-RU" sz="2000" dirty="0"/>
              <a:t> </a:t>
            </a:r>
            <a:r>
              <a:rPr lang="ru-RU" sz="2000" dirty="0" err="1"/>
              <a:t>ця</a:t>
            </a:r>
            <a:r>
              <a:rPr lang="ru-RU" sz="2000" dirty="0"/>
              <a:t> робота </a:t>
            </a:r>
            <a:r>
              <a:rPr lang="ru-RU" sz="2000" dirty="0" err="1"/>
              <a:t>їй</a:t>
            </a:r>
            <a:r>
              <a:rPr lang="ru-RU" sz="2000" dirty="0"/>
              <a:t> </a:t>
            </a:r>
            <a:r>
              <a:rPr lang="ru-RU" sz="2000" dirty="0" err="1"/>
              <a:t>набридла</a:t>
            </a:r>
            <a:r>
              <a:rPr lang="ru-RU" sz="2000" dirty="0"/>
              <a:t> і вона передала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братові</a:t>
            </a:r>
            <a:r>
              <a:rPr lang="ru-RU" sz="2000" dirty="0"/>
              <a:t> Ларсу, </a:t>
            </a:r>
            <a:r>
              <a:rPr lang="ru-RU" sz="2000" dirty="0" err="1"/>
              <a:t>який</a:t>
            </a:r>
            <a:r>
              <a:rPr lang="ru-RU" sz="2000" dirty="0"/>
              <a:t> без </a:t>
            </a:r>
            <a:r>
              <a:rPr lang="ru-RU" sz="2000" dirty="0" err="1"/>
              <a:t>зупинки</a:t>
            </a:r>
            <a:r>
              <a:rPr lang="ru-RU" sz="2000" dirty="0"/>
              <a:t> </a:t>
            </a:r>
            <a:r>
              <a:rPr lang="ru-RU" sz="2000" dirty="0" err="1"/>
              <a:t>вигадував</a:t>
            </a:r>
            <a:r>
              <a:rPr lang="ru-RU" sz="2000" dirty="0"/>
              <a:t> і </a:t>
            </a:r>
            <a:r>
              <a:rPr lang="ru-RU" sz="2000" dirty="0" err="1"/>
              <a:t>малював</a:t>
            </a:r>
            <a:r>
              <a:rPr lang="ru-RU" sz="2000" dirty="0"/>
              <a:t> </a:t>
            </a:r>
            <a:r>
              <a:rPr lang="ru-RU" sz="2000" dirty="0" err="1"/>
              <a:t>мумі-комікси</a:t>
            </a:r>
            <a:r>
              <a:rPr lang="ru-RU" sz="2000" dirty="0"/>
              <a:t> </a:t>
            </a:r>
            <a:r>
              <a:rPr lang="ru-RU" sz="2000" dirty="0" err="1"/>
              <a:t>протягом</a:t>
            </a:r>
            <a:r>
              <a:rPr lang="ru-RU" sz="2000" dirty="0"/>
              <a:t> 20 </a:t>
            </a:r>
            <a:r>
              <a:rPr lang="ru-RU" sz="2000" dirty="0" err="1"/>
              <a:t>років</a:t>
            </a:r>
            <a:r>
              <a:rPr lang="ru-RU" sz="2000" dirty="0"/>
              <a:t>, </a:t>
            </a:r>
            <a:r>
              <a:rPr lang="ru-RU" sz="2000" dirty="0" err="1"/>
              <a:t>перетворивши</a:t>
            </a:r>
            <a:r>
              <a:rPr lang="ru-RU" sz="2000" dirty="0"/>
              <a:t> </a:t>
            </a:r>
            <a:r>
              <a:rPr lang="ru-RU" sz="2000" dirty="0" err="1"/>
              <a:t>їх</a:t>
            </a:r>
            <a:r>
              <a:rPr lang="ru-RU" sz="2000" dirty="0"/>
              <a:t> в </a:t>
            </a:r>
            <a:r>
              <a:rPr lang="ru-RU" sz="2000" dirty="0" err="1"/>
              <a:t>дуже</a:t>
            </a:r>
            <a:r>
              <a:rPr lang="ru-RU" sz="2000" dirty="0"/>
              <a:t> </a:t>
            </a:r>
            <a:r>
              <a:rPr lang="ru-RU" sz="2000" dirty="0" err="1"/>
              <a:t>прибутковий</a:t>
            </a:r>
            <a:r>
              <a:rPr lang="ru-RU" sz="2000" dirty="0"/>
              <a:t> </a:t>
            </a:r>
            <a:r>
              <a:rPr lang="ru-RU" sz="2000" dirty="0" err="1"/>
              <a:t>бізнес</a:t>
            </a:r>
            <a:r>
              <a:rPr lang="ru-RU" sz="2000" dirty="0"/>
              <a:t>.</a:t>
            </a:r>
          </a:p>
          <a:p>
            <a:pPr algn="ctr"/>
            <a:r>
              <a:rPr lang="ru-RU" sz="2000" dirty="0"/>
              <a:t> </a:t>
            </a:r>
          </a:p>
          <a:p>
            <a:pPr algn="ctr"/>
            <a:r>
              <a:rPr lang="ru-RU" sz="2000" dirty="0" err="1"/>
              <a:t>Вже</a:t>
            </a:r>
            <a:r>
              <a:rPr lang="ru-RU" sz="2000" dirty="0"/>
              <a:t> у 1960-і роки Туве </a:t>
            </a:r>
            <a:r>
              <a:rPr lang="ru-RU" sz="2000" dirty="0" err="1"/>
              <a:t>Янссон</a:t>
            </a:r>
            <a:r>
              <a:rPr lang="ru-RU" sz="2000" dirty="0"/>
              <a:t> стала </a:t>
            </a:r>
            <a:r>
              <a:rPr lang="ru-RU" sz="2000" dirty="0" err="1"/>
              <a:t>мільйонером</a:t>
            </a:r>
            <a:r>
              <a:rPr lang="ru-RU" sz="2000" dirty="0"/>
              <a:t>. </a:t>
            </a:r>
            <a:r>
              <a:rPr lang="ru-RU" sz="2000" dirty="0" err="1"/>
              <a:t>Величезні</a:t>
            </a:r>
            <a:r>
              <a:rPr lang="ru-RU" sz="2000" dirty="0"/>
              <a:t> доходи </a:t>
            </a:r>
            <a:r>
              <a:rPr lang="ru-RU" sz="2000" dirty="0" err="1"/>
              <a:t>від</a:t>
            </a:r>
            <a:r>
              <a:rPr lang="ru-RU" sz="2000" dirty="0"/>
              <a:t> продажу </a:t>
            </a:r>
            <a:r>
              <a:rPr lang="ru-RU" sz="2000" dirty="0" err="1"/>
              <a:t>суміжних</a:t>
            </a:r>
            <a:r>
              <a:rPr lang="ru-RU" sz="2000" dirty="0"/>
              <a:t> прав (</a:t>
            </a:r>
            <a:r>
              <a:rPr lang="ru-RU" sz="2000" dirty="0" err="1"/>
              <a:t>театральні</a:t>
            </a:r>
            <a:r>
              <a:rPr lang="ru-RU" sz="2000" dirty="0"/>
              <a:t> постановки, </a:t>
            </a:r>
            <a:r>
              <a:rPr lang="ru-RU" sz="2000" dirty="0" err="1"/>
              <a:t>сувенірна</a:t>
            </a:r>
            <a:r>
              <a:rPr lang="ru-RU" sz="2000" dirty="0"/>
              <a:t> </a:t>
            </a:r>
            <a:r>
              <a:rPr lang="ru-RU" sz="2000" dirty="0" err="1"/>
              <a:t>продукція</a:t>
            </a:r>
            <a:r>
              <a:rPr lang="ru-RU" sz="2000" dirty="0"/>
              <a:t> з </a:t>
            </a:r>
            <a:r>
              <a:rPr lang="ru-RU" sz="2000" dirty="0" err="1"/>
              <a:t>мумі-тролями</a:t>
            </a:r>
            <a:r>
              <a:rPr lang="ru-RU" sz="2000" dirty="0"/>
              <a:t>) </a:t>
            </a:r>
            <a:r>
              <a:rPr lang="ru-RU" sz="2000" dirty="0" err="1"/>
              <a:t>швидко</a:t>
            </a:r>
            <a:r>
              <a:rPr lang="ru-RU" sz="2000" dirty="0"/>
              <a:t> </a:t>
            </a:r>
            <a:r>
              <a:rPr lang="ru-RU" sz="2000" dirty="0" err="1"/>
              <a:t>зробили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 </a:t>
            </a:r>
            <a:r>
              <a:rPr lang="ru-RU" sz="2000" dirty="0" err="1"/>
              <a:t>однією</a:t>
            </a:r>
            <a:r>
              <a:rPr lang="ru-RU" sz="2000" dirty="0"/>
              <a:t> з </a:t>
            </a:r>
            <a:r>
              <a:rPr lang="ru-RU" sz="2000" dirty="0" err="1"/>
              <a:t>найбагатших</a:t>
            </a:r>
            <a:r>
              <a:rPr lang="ru-RU" sz="2000" dirty="0"/>
              <a:t> </a:t>
            </a:r>
            <a:r>
              <a:rPr lang="ru-RU" sz="2000" dirty="0" err="1"/>
              <a:t>жінок</a:t>
            </a:r>
            <a:r>
              <a:rPr lang="ru-RU" sz="2000" dirty="0"/>
              <a:t> у </a:t>
            </a:r>
            <a:r>
              <a:rPr lang="ru-RU" sz="2000" dirty="0" err="1"/>
              <a:t>Фінляндії</a:t>
            </a:r>
            <a:r>
              <a:rPr lang="ru-RU" sz="2000" dirty="0"/>
              <a:t>. </a:t>
            </a:r>
            <a:r>
              <a:rPr lang="ru-RU" sz="2000" dirty="0" err="1"/>
              <a:t>Однак</a:t>
            </a:r>
            <a:r>
              <a:rPr lang="ru-RU" sz="2000" dirty="0"/>
              <a:t> до </a:t>
            </a:r>
            <a:r>
              <a:rPr lang="ru-RU" sz="2000" dirty="0" err="1"/>
              <a:t>самої</a:t>
            </a:r>
            <a:r>
              <a:rPr lang="ru-RU" sz="2000" dirty="0"/>
              <a:t> </a:t>
            </a:r>
            <a:r>
              <a:rPr lang="ru-RU" sz="2000" dirty="0" err="1"/>
              <a:t>смерті</a:t>
            </a:r>
            <a:r>
              <a:rPr lang="ru-RU" sz="2000" dirty="0"/>
              <a:t> вона </a:t>
            </a:r>
            <a:r>
              <a:rPr lang="ru-RU" sz="2000" dirty="0" err="1"/>
              <a:t>продовжувала</a:t>
            </a:r>
            <a:r>
              <a:rPr lang="ru-RU" sz="2000" dirty="0"/>
              <a:t> вести </a:t>
            </a:r>
            <a:r>
              <a:rPr lang="ru-RU" sz="2000" dirty="0" err="1"/>
              <a:t>дуже</a:t>
            </a:r>
            <a:r>
              <a:rPr lang="ru-RU" sz="2000" dirty="0"/>
              <a:t> </a:t>
            </a:r>
            <a:r>
              <a:rPr lang="ru-RU" sz="2000" dirty="0" err="1"/>
              <a:t>скромний</a:t>
            </a:r>
            <a:r>
              <a:rPr lang="ru-RU" sz="2000" dirty="0"/>
              <a:t> </a:t>
            </a:r>
            <a:r>
              <a:rPr lang="ru-RU" sz="2000" dirty="0" err="1"/>
              <a:t>спосіб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: </a:t>
            </a:r>
            <a:r>
              <a:rPr lang="ru-RU" sz="2000" dirty="0" err="1"/>
              <a:t>користувалася</a:t>
            </a:r>
            <a:r>
              <a:rPr lang="ru-RU" sz="2000" dirty="0"/>
              <a:t> </a:t>
            </a:r>
            <a:r>
              <a:rPr lang="ru-RU" sz="2000" dirty="0" err="1"/>
              <a:t>громадським</a:t>
            </a:r>
            <a:r>
              <a:rPr lang="ru-RU" sz="2000" dirty="0"/>
              <a:t> транспортом, сама ходила за покупками в магазин і </a:t>
            </a:r>
            <a:r>
              <a:rPr lang="ru-RU" sz="2000" dirty="0" err="1"/>
              <a:t>особисто</a:t>
            </a:r>
            <a:r>
              <a:rPr lang="ru-RU" sz="2000" dirty="0"/>
              <a:t> </a:t>
            </a:r>
            <a:r>
              <a:rPr lang="ru-RU" sz="2000" dirty="0" err="1"/>
              <a:t>відповідала</a:t>
            </a:r>
            <a:r>
              <a:rPr lang="ru-RU" sz="2000" dirty="0"/>
              <a:t> на </a:t>
            </a:r>
            <a:r>
              <a:rPr lang="ru-RU" sz="2000" dirty="0" err="1"/>
              <a:t>більшу</a:t>
            </a:r>
            <a:r>
              <a:rPr lang="ru-RU" sz="2000" dirty="0"/>
              <a:t> </a:t>
            </a:r>
            <a:r>
              <a:rPr lang="ru-RU" sz="2000" dirty="0" err="1"/>
              <a:t>частину</a:t>
            </a:r>
            <a:r>
              <a:rPr lang="ru-RU" sz="2000" dirty="0"/>
              <a:t> </a:t>
            </a:r>
            <a:r>
              <a:rPr lang="ru-RU" sz="2000" dirty="0" err="1"/>
              <a:t>листів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своїх</a:t>
            </a:r>
            <a:r>
              <a:rPr lang="ru-RU" sz="2000" dirty="0"/>
              <a:t> </a:t>
            </a:r>
            <a:r>
              <a:rPr lang="ru-RU" sz="2000" dirty="0" err="1"/>
              <a:t>читачів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715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4758"/>
            <a:ext cx="4010025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9073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/>
              <a:t>Остання</a:t>
            </a:r>
            <a:r>
              <a:rPr lang="ru-RU" sz="2800" dirty="0"/>
              <a:t> книга </a:t>
            </a:r>
            <a:r>
              <a:rPr lang="ru-RU" sz="2800" dirty="0" err="1"/>
              <a:t>Янссон</a:t>
            </a:r>
            <a:r>
              <a:rPr lang="ru-RU" sz="2800" dirty="0"/>
              <a:t> про </a:t>
            </a:r>
            <a:r>
              <a:rPr lang="ru-RU" sz="2800" dirty="0" err="1"/>
              <a:t>мумі-тролів</a:t>
            </a:r>
            <a:r>
              <a:rPr lang="ru-RU" sz="2800" dirty="0"/>
              <a:t> </a:t>
            </a:r>
            <a:r>
              <a:rPr lang="ru-RU" sz="2800" dirty="0" err="1"/>
              <a:t>вийшла</a:t>
            </a:r>
            <a:r>
              <a:rPr lang="ru-RU" sz="2800" dirty="0"/>
              <a:t> у 1970 </a:t>
            </a:r>
            <a:r>
              <a:rPr lang="ru-RU" sz="2800" dirty="0" err="1"/>
              <a:t>році</a:t>
            </a:r>
            <a:r>
              <a:rPr lang="ru-RU" sz="2800" dirty="0"/>
              <a:t>. До </a:t>
            </a:r>
            <a:r>
              <a:rPr lang="ru-RU" sz="2800" dirty="0" err="1"/>
              <a:t>цього</a:t>
            </a:r>
            <a:r>
              <a:rPr lang="ru-RU" sz="2800" dirty="0"/>
              <a:t> часу </a:t>
            </a:r>
            <a:r>
              <a:rPr lang="ru-RU" sz="2800" dirty="0" err="1"/>
              <a:t>їх</a:t>
            </a:r>
            <a:r>
              <a:rPr lang="ru-RU" sz="2800" dirty="0"/>
              <a:t> </a:t>
            </a:r>
            <a:r>
              <a:rPr lang="ru-RU" sz="2800" dirty="0" err="1"/>
              <a:t>набралося</a:t>
            </a:r>
            <a:r>
              <a:rPr lang="ru-RU" sz="2800" dirty="0"/>
              <a:t> </a:t>
            </a:r>
            <a:r>
              <a:rPr lang="ru-RU" sz="2800" dirty="0" err="1"/>
              <a:t>більше</a:t>
            </a:r>
            <a:r>
              <a:rPr lang="ru-RU" sz="2800" dirty="0"/>
              <a:t> десяти, а у </a:t>
            </a:r>
            <a:r>
              <a:rPr lang="ru-RU" sz="2800" dirty="0" err="1"/>
              <a:t>вигляді</a:t>
            </a:r>
            <a:r>
              <a:rPr lang="ru-RU" sz="2800" dirty="0"/>
              <a:t> </a:t>
            </a:r>
            <a:r>
              <a:rPr lang="ru-RU" sz="2800" dirty="0" err="1"/>
              <a:t>оповідань</a:t>
            </a:r>
            <a:r>
              <a:rPr lang="ru-RU" sz="2800" dirty="0"/>
              <a:t> в картинках, </a:t>
            </a:r>
            <a:r>
              <a:rPr lang="ru-RU" sz="2800" dirty="0" err="1"/>
              <a:t>опублікованих</a:t>
            </a:r>
            <a:r>
              <a:rPr lang="ru-RU" sz="2800" dirty="0"/>
              <a:t> у газетах - 1500. </a:t>
            </a:r>
            <a:r>
              <a:rPr lang="ru-RU" sz="2800" dirty="0" err="1"/>
              <a:t>Цілком</a:t>
            </a:r>
            <a:r>
              <a:rPr lang="ru-RU" sz="2800" dirty="0"/>
              <a:t> </a:t>
            </a:r>
            <a:r>
              <a:rPr lang="ru-RU" sz="2800" dirty="0" err="1"/>
              <a:t>ймовірно</a:t>
            </a:r>
            <a:r>
              <a:rPr lang="ru-RU" sz="2800" dirty="0"/>
              <a:t>,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була</a:t>
            </a:r>
            <a:r>
              <a:rPr lang="ru-RU" sz="2800" dirty="0"/>
              <a:t> </a:t>
            </a:r>
            <a:r>
              <a:rPr lang="ru-RU" sz="2800" dirty="0" err="1"/>
              <a:t>якраз</a:t>
            </a:r>
            <a:r>
              <a:rPr lang="ru-RU" sz="2800" dirty="0"/>
              <a:t> та </a:t>
            </a:r>
            <a:r>
              <a:rPr lang="ru-RU" sz="2800" dirty="0" err="1"/>
              <a:t>кількість</a:t>
            </a:r>
            <a:r>
              <a:rPr lang="ru-RU" sz="2800" dirty="0"/>
              <a:t>, яка могла </a:t>
            </a:r>
            <a:r>
              <a:rPr lang="ru-RU" sz="2800" dirty="0" err="1"/>
              <a:t>задовольнити</a:t>
            </a:r>
            <a:r>
              <a:rPr lang="ru-RU" sz="2800" dirty="0"/>
              <a:t> </a:t>
            </a:r>
            <a:r>
              <a:rPr lang="ru-RU" sz="2800" dirty="0" err="1"/>
              <a:t>інтерес</a:t>
            </a:r>
            <a:r>
              <a:rPr lang="ru-RU" sz="2800" dirty="0"/>
              <a:t> </a:t>
            </a:r>
            <a:r>
              <a:rPr lang="ru-RU" sz="2800" dirty="0" err="1"/>
              <a:t>дитячої</a:t>
            </a:r>
            <a:r>
              <a:rPr lang="ru-RU" sz="2800" dirty="0"/>
              <a:t> </a:t>
            </a:r>
            <a:r>
              <a:rPr lang="ru-RU" sz="2800" dirty="0" err="1"/>
              <a:t>публіки</a:t>
            </a:r>
            <a:r>
              <a:rPr lang="ru-RU" sz="2800" dirty="0"/>
              <a:t> до </a:t>
            </a:r>
            <a:r>
              <a:rPr lang="ru-RU" sz="2800" dirty="0" err="1"/>
              <a:t>мумі-тролів</a:t>
            </a:r>
            <a:r>
              <a:rPr lang="ru-RU" sz="2800" dirty="0"/>
              <a:t>.</a:t>
            </a:r>
          </a:p>
          <a:p>
            <a:pPr algn="ctr"/>
            <a:r>
              <a:rPr lang="ru-RU" sz="2800" dirty="0"/>
              <a:t> </a:t>
            </a:r>
          </a:p>
          <a:p>
            <a:pPr algn="ctr"/>
            <a:r>
              <a:rPr lang="ru-RU" sz="2800" dirty="0"/>
              <a:t>З роками </a:t>
            </a:r>
            <a:r>
              <a:rPr lang="ru-RU" sz="2800" dirty="0" err="1"/>
              <a:t>популярність</a:t>
            </a:r>
            <a:r>
              <a:rPr lang="ru-RU" sz="2800" dirty="0"/>
              <a:t> </a:t>
            </a:r>
            <a:r>
              <a:rPr lang="ru-RU" sz="2800" dirty="0" err="1"/>
              <a:t>мумі</a:t>
            </a:r>
            <a:r>
              <a:rPr lang="ru-RU" sz="2800" dirty="0"/>
              <a:t> -книг не </a:t>
            </a:r>
            <a:r>
              <a:rPr lang="ru-RU" sz="2800" dirty="0" err="1"/>
              <a:t>йшла</a:t>
            </a:r>
            <a:r>
              <a:rPr lang="ru-RU" sz="2800" dirty="0"/>
              <a:t> на спад, а </a:t>
            </a:r>
            <a:r>
              <a:rPr lang="ru-RU" sz="2800" dirty="0" err="1"/>
              <a:t>навпаки</a:t>
            </a:r>
            <a:r>
              <a:rPr lang="ru-RU" sz="2800" dirty="0"/>
              <a:t>, </a:t>
            </a:r>
            <a:r>
              <a:rPr lang="ru-RU" sz="2800" dirty="0" err="1"/>
              <a:t>тільки</a:t>
            </a:r>
            <a:r>
              <a:rPr lang="ru-RU" sz="2800" dirty="0"/>
              <a:t> росла</a:t>
            </a:r>
          </a:p>
        </p:txBody>
      </p:sp>
    </p:spTree>
    <p:extLst>
      <p:ext uri="{BB962C8B-B14F-4D97-AF65-F5344CB8AC3E}">
        <p14:creationId xmlns:p14="http://schemas.microsoft.com/office/powerpoint/2010/main" val="171384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38175"/>
            <a:ext cx="7620000" cy="55816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3607421" y="5715769"/>
            <a:ext cx="266429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Туве </a:t>
            </a:r>
            <a:r>
              <a:rPr lang="ru-RU" dirty="0" err="1" smtClean="0"/>
              <a:t>Яессон</a:t>
            </a:r>
            <a:r>
              <a:rPr lang="ru-RU" dirty="0" smtClean="0"/>
              <a:t> </a:t>
            </a:r>
            <a:r>
              <a:rPr lang="uk-UA" dirty="0" smtClean="0"/>
              <a:t>із </a:t>
            </a:r>
            <a:r>
              <a:rPr lang="uk-UA" dirty="0" err="1" smtClean="0"/>
              <a:t>Анстрід</a:t>
            </a:r>
            <a:r>
              <a:rPr lang="uk-UA" dirty="0" smtClean="0"/>
              <a:t> </a:t>
            </a:r>
            <a:r>
              <a:rPr lang="uk-UA" dirty="0" err="1" smtClean="0"/>
              <a:t>Ліндгрен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098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534545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У </a:t>
            </a:r>
            <a:r>
              <a:rPr lang="ru-RU" sz="2000" dirty="0" err="1"/>
              <a:t>період</a:t>
            </a:r>
            <a:r>
              <a:rPr lang="ru-RU" sz="2000" dirty="0"/>
              <a:t> </a:t>
            </a:r>
            <a:r>
              <a:rPr lang="ru-RU" sz="2000" dirty="0" err="1"/>
              <a:t>популярності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 </a:t>
            </a:r>
            <a:r>
              <a:rPr lang="ru-RU" sz="2000" dirty="0" err="1"/>
              <a:t>почувала</a:t>
            </a:r>
            <a:r>
              <a:rPr lang="ru-RU" sz="2000" dirty="0"/>
              <a:t> себе двояко. З одного боку,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дратувала</a:t>
            </a:r>
            <a:r>
              <a:rPr lang="ru-RU" sz="2000" dirty="0"/>
              <a:t> </a:t>
            </a:r>
            <a:r>
              <a:rPr lang="ru-RU" sz="2000" dirty="0" err="1"/>
              <a:t>зайва</a:t>
            </a:r>
            <a:r>
              <a:rPr lang="ru-RU" sz="2000" dirty="0"/>
              <a:t> </a:t>
            </a:r>
            <a:r>
              <a:rPr lang="ru-RU" sz="2000" dirty="0" err="1"/>
              <a:t>комерціалізація</a:t>
            </a:r>
            <a:r>
              <a:rPr lang="ru-RU" sz="2000" dirty="0"/>
              <a:t> </a:t>
            </a:r>
            <a:r>
              <a:rPr lang="ru-RU" sz="2000" dirty="0" err="1"/>
              <a:t>її</a:t>
            </a:r>
            <a:r>
              <a:rPr lang="ru-RU" sz="2000" dirty="0"/>
              <a:t> </a:t>
            </a:r>
            <a:r>
              <a:rPr lang="ru-RU" sz="2000" dirty="0" err="1"/>
              <a:t>творчості</a:t>
            </a:r>
            <a:r>
              <a:rPr lang="ru-RU" sz="2000" dirty="0"/>
              <a:t>, з </a:t>
            </a:r>
            <a:r>
              <a:rPr lang="ru-RU" sz="2000" dirty="0" err="1"/>
              <a:t>іншого</a:t>
            </a:r>
            <a:r>
              <a:rPr lang="ru-RU" sz="2000" dirty="0"/>
              <a:t> - </a:t>
            </a:r>
            <a:r>
              <a:rPr lang="ru-RU" sz="2000" dirty="0" err="1"/>
              <a:t>саме</a:t>
            </a:r>
            <a:r>
              <a:rPr lang="ru-RU" sz="2000" dirty="0"/>
              <a:t> </a:t>
            </a:r>
            <a:r>
              <a:rPr lang="ru-RU" sz="2000" dirty="0" err="1"/>
              <a:t>величезні</a:t>
            </a:r>
            <a:r>
              <a:rPr lang="ru-RU" sz="2000" dirty="0"/>
              <a:t> </a:t>
            </a:r>
            <a:r>
              <a:rPr lang="ru-RU" sz="2000" dirty="0" err="1"/>
              <a:t>прибутки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продажів</a:t>
            </a:r>
            <a:r>
              <a:rPr lang="ru-RU" sz="2000" dirty="0"/>
              <a:t> </a:t>
            </a:r>
            <a:r>
              <a:rPr lang="ru-RU" sz="2000" dirty="0" err="1"/>
              <a:t>різної</a:t>
            </a:r>
            <a:r>
              <a:rPr lang="ru-RU" sz="2000" dirty="0"/>
              <a:t> </a:t>
            </a:r>
            <a:r>
              <a:rPr lang="ru-RU" sz="2000" dirty="0" err="1"/>
              <a:t>продукції</a:t>
            </a:r>
            <a:r>
              <a:rPr lang="ru-RU" sz="2000" dirty="0"/>
              <a:t> з </a:t>
            </a:r>
            <a:r>
              <a:rPr lang="ru-RU" sz="2000" dirty="0" err="1"/>
              <a:t>Мумі</a:t>
            </a:r>
            <a:r>
              <a:rPr lang="ru-RU" sz="2000" dirty="0"/>
              <a:t>-тематикою (майки, кепки, </a:t>
            </a:r>
            <a:r>
              <a:rPr lang="ru-RU" sz="2000" dirty="0" err="1"/>
              <a:t>плакати</a:t>
            </a:r>
            <a:r>
              <a:rPr lang="ru-RU" sz="2000" dirty="0"/>
              <a:t>, значки) дозволили </a:t>
            </a:r>
            <a:r>
              <a:rPr lang="ru-RU" sz="2000" dirty="0" err="1"/>
              <a:t>їй</a:t>
            </a:r>
            <a:r>
              <a:rPr lang="ru-RU" sz="2000" dirty="0"/>
              <a:t> </a:t>
            </a:r>
            <a:r>
              <a:rPr lang="ru-RU" sz="2000" dirty="0" err="1"/>
              <a:t>орендувати</a:t>
            </a:r>
            <a:r>
              <a:rPr lang="ru-RU" sz="2000" dirty="0"/>
              <a:t>, а </a:t>
            </a:r>
            <a:r>
              <a:rPr lang="ru-RU" sz="2000" dirty="0" err="1"/>
              <a:t>потім</a:t>
            </a:r>
            <a:r>
              <a:rPr lang="ru-RU" sz="2000" dirty="0"/>
              <a:t> </a:t>
            </a:r>
            <a:r>
              <a:rPr lang="ru-RU" sz="2000" dirty="0" err="1"/>
              <a:t>викупити</a:t>
            </a:r>
            <a:r>
              <a:rPr lang="ru-RU" sz="2000" dirty="0"/>
              <a:t> у </a:t>
            </a:r>
            <a:r>
              <a:rPr lang="ru-RU" sz="2000" dirty="0" err="1"/>
              <a:t>власність</a:t>
            </a:r>
            <a:r>
              <a:rPr lang="ru-RU" sz="2000" dirty="0"/>
              <a:t> </a:t>
            </a:r>
            <a:r>
              <a:rPr lang="ru-RU" sz="2000" dirty="0" err="1"/>
              <a:t>острів</a:t>
            </a:r>
            <a:r>
              <a:rPr lang="ru-RU" sz="2000" dirty="0"/>
              <a:t> </a:t>
            </a:r>
            <a:r>
              <a:rPr lang="ru-RU" sz="2000" dirty="0" err="1"/>
              <a:t>Кловхарун</a:t>
            </a:r>
            <a:r>
              <a:rPr lang="ru-RU" sz="2000" dirty="0"/>
              <a:t> у </a:t>
            </a:r>
            <a:r>
              <a:rPr lang="ru-RU" sz="2000" dirty="0" err="1"/>
              <a:t>Фінській</a:t>
            </a:r>
            <a:r>
              <a:rPr lang="ru-RU" sz="2000" dirty="0"/>
              <a:t> </a:t>
            </a:r>
            <a:r>
              <a:rPr lang="ru-RU" sz="2000" dirty="0" err="1"/>
              <a:t>затоці</a:t>
            </a:r>
            <a:r>
              <a:rPr lang="ru-RU" sz="2000" dirty="0"/>
              <a:t>, на </a:t>
            </a:r>
            <a:r>
              <a:rPr lang="ru-RU" sz="2000" dirty="0" err="1"/>
              <a:t>якому</a:t>
            </a:r>
            <a:r>
              <a:rPr lang="ru-RU" sz="2000" dirty="0"/>
              <a:t> вона часто </a:t>
            </a:r>
            <a:r>
              <a:rPr lang="ru-RU" sz="2000" dirty="0" err="1"/>
              <a:t>ховалася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журналістів</a:t>
            </a:r>
            <a:r>
              <a:rPr lang="ru-RU" sz="2000" dirty="0"/>
              <a:t> і </a:t>
            </a:r>
            <a:r>
              <a:rPr lang="ru-RU" sz="2000" dirty="0" err="1"/>
              <a:t>докучливих</a:t>
            </a:r>
            <a:r>
              <a:rPr lang="ru-RU" sz="2000" dirty="0"/>
              <a:t> </a:t>
            </a:r>
            <a:r>
              <a:rPr lang="ru-RU" sz="2000" dirty="0" err="1"/>
              <a:t>шанувальників</a:t>
            </a:r>
            <a:r>
              <a:rPr lang="ru-RU" sz="2000" dirty="0"/>
              <a:t>.</a:t>
            </a:r>
          </a:p>
          <a:p>
            <a:pPr algn="ctr"/>
            <a:r>
              <a:rPr lang="ru-RU" sz="2000" dirty="0"/>
              <a:t> </a:t>
            </a:r>
          </a:p>
          <a:p>
            <a:pPr algn="ctr"/>
            <a:r>
              <a:rPr lang="ru-RU" sz="2000" dirty="0" err="1"/>
              <a:t>Всесвітній</a:t>
            </a:r>
            <a:r>
              <a:rPr lang="ru-RU" sz="2000" dirty="0"/>
              <a:t> </a:t>
            </a:r>
            <a:r>
              <a:rPr lang="ru-RU" sz="2000" dirty="0" err="1"/>
              <a:t>успіх</a:t>
            </a:r>
            <a:r>
              <a:rPr lang="ru-RU" sz="2000" dirty="0"/>
              <a:t> «</a:t>
            </a:r>
            <a:r>
              <a:rPr lang="ru-RU" sz="2000" dirty="0" err="1"/>
              <a:t>Капелюха</a:t>
            </a:r>
            <a:r>
              <a:rPr lang="ru-RU" sz="2000" dirty="0"/>
              <a:t> </a:t>
            </a:r>
            <a:r>
              <a:rPr lang="ru-RU" sz="2000" dirty="0" err="1"/>
              <a:t>чарівника</a:t>
            </a:r>
            <a:r>
              <a:rPr lang="ru-RU" sz="2000" dirty="0"/>
              <a:t>» привернув до </a:t>
            </a:r>
            <a:r>
              <a:rPr lang="ru-RU" sz="2000" dirty="0" err="1"/>
              <a:t>Янссон</a:t>
            </a:r>
            <a:r>
              <a:rPr lang="ru-RU" sz="2000" dirty="0"/>
              <a:t> </a:t>
            </a:r>
            <a:r>
              <a:rPr lang="ru-RU" sz="2000" dirty="0" err="1"/>
              <a:t>увагу</a:t>
            </a:r>
            <a:r>
              <a:rPr lang="ru-RU" sz="2000" dirty="0"/>
              <a:t> агентства «</a:t>
            </a:r>
            <a:r>
              <a:rPr lang="en-US" sz="2000" dirty="0"/>
              <a:t>Associated Press», </a:t>
            </a:r>
            <a:r>
              <a:rPr lang="ru-RU" sz="2000" dirty="0" err="1"/>
              <a:t>звідки</a:t>
            </a:r>
            <a:r>
              <a:rPr lang="ru-RU" sz="2000" dirty="0"/>
              <a:t> вона </a:t>
            </a:r>
            <a:r>
              <a:rPr lang="ru-RU" sz="2000" dirty="0" err="1"/>
              <a:t>отримала</a:t>
            </a:r>
            <a:r>
              <a:rPr lang="ru-RU" sz="2000" dirty="0"/>
              <a:t> листа з словами: «</a:t>
            </a:r>
            <a:r>
              <a:rPr lang="ru-RU" sz="2000" dirty="0" err="1"/>
              <a:t>Чудові</a:t>
            </a:r>
            <a:r>
              <a:rPr lang="ru-RU" sz="2000" dirty="0"/>
              <a:t> </a:t>
            </a:r>
            <a:r>
              <a:rPr lang="ru-RU" sz="2000" dirty="0" err="1"/>
              <a:t>істоти</a:t>
            </a:r>
            <a:r>
              <a:rPr lang="ru-RU" sz="2000" dirty="0"/>
              <a:t>, </a:t>
            </a:r>
            <a:r>
              <a:rPr lang="ru-RU" sz="2000" dirty="0" err="1"/>
              <a:t>створені</a:t>
            </a:r>
            <a:r>
              <a:rPr lang="ru-RU" sz="2000" dirty="0"/>
              <a:t> вами, могли б стати героями </a:t>
            </a:r>
            <a:r>
              <a:rPr lang="ru-RU" sz="2000" dirty="0" err="1"/>
              <a:t>коміксу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ми </a:t>
            </a:r>
            <a:r>
              <a:rPr lang="ru-RU" sz="2000" dirty="0" err="1"/>
              <a:t>бажали</a:t>
            </a:r>
            <a:r>
              <a:rPr lang="ru-RU" sz="2000" dirty="0"/>
              <a:t> б </a:t>
            </a:r>
            <a:r>
              <a:rPr lang="ru-RU" sz="2000" dirty="0" err="1"/>
              <a:t>друкувати</a:t>
            </a:r>
            <a:r>
              <a:rPr lang="ru-RU" sz="2000" dirty="0"/>
              <a:t>». Туве </a:t>
            </a:r>
            <a:r>
              <a:rPr lang="ru-RU" sz="2000" dirty="0" err="1"/>
              <a:t>запропоновали</a:t>
            </a:r>
            <a:r>
              <a:rPr lang="ru-RU" sz="2000" dirty="0"/>
              <a:t> контракт на </a:t>
            </a:r>
            <a:r>
              <a:rPr lang="ru-RU" sz="2000" dirty="0" err="1"/>
              <a:t>сім</a:t>
            </a:r>
            <a:r>
              <a:rPr lang="ru-RU" sz="2000" dirty="0"/>
              <a:t> </a:t>
            </a:r>
            <a:r>
              <a:rPr lang="ru-RU" sz="2000" dirty="0" err="1"/>
              <a:t>років</a:t>
            </a:r>
            <a:r>
              <a:rPr lang="ru-RU" sz="2000" dirty="0"/>
              <a:t>. Вона з </a:t>
            </a:r>
            <a:r>
              <a:rPr lang="ru-RU" sz="2000" dirty="0" err="1"/>
              <a:t>радістю</a:t>
            </a:r>
            <a:r>
              <a:rPr lang="ru-RU" sz="2000" dirty="0"/>
              <a:t> </a:t>
            </a:r>
            <a:r>
              <a:rPr lang="ru-RU" sz="2000" dirty="0" err="1"/>
              <a:t>погодилася</a:t>
            </a:r>
            <a:r>
              <a:rPr lang="ru-RU" sz="2000" dirty="0"/>
              <a:t> - </a:t>
            </a:r>
            <a:r>
              <a:rPr lang="ru-RU" sz="2000" dirty="0" err="1"/>
              <a:t>договір</a:t>
            </a:r>
            <a:r>
              <a:rPr lang="ru-RU" sz="2000" dirty="0"/>
              <a:t> на </a:t>
            </a:r>
            <a:r>
              <a:rPr lang="ru-RU" sz="2000" dirty="0" err="1"/>
              <a:t>публікацію</a:t>
            </a:r>
            <a:r>
              <a:rPr lang="ru-RU" sz="2000" dirty="0"/>
              <a:t> </a:t>
            </a:r>
            <a:r>
              <a:rPr lang="ru-RU" sz="2000" dirty="0" err="1"/>
              <a:t>коміксу</a:t>
            </a:r>
            <a:r>
              <a:rPr lang="ru-RU" sz="2000" dirty="0"/>
              <a:t> </a:t>
            </a:r>
            <a:r>
              <a:rPr lang="ru-RU" sz="2000" dirty="0" err="1"/>
              <a:t>гарантував</a:t>
            </a:r>
            <a:r>
              <a:rPr lang="ru-RU" sz="2000" dirty="0"/>
              <a:t> </a:t>
            </a:r>
            <a:r>
              <a:rPr lang="ru-RU" sz="2000" dirty="0" err="1"/>
              <a:t>їй</a:t>
            </a:r>
            <a:r>
              <a:rPr lang="ru-RU" sz="2000" dirty="0"/>
              <a:t> </a:t>
            </a:r>
            <a:r>
              <a:rPr lang="ru-RU" sz="2000" dirty="0" err="1"/>
              <a:t>стабільний</a:t>
            </a:r>
            <a:r>
              <a:rPr lang="ru-RU" sz="2000" dirty="0"/>
              <a:t> </a:t>
            </a:r>
            <a:r>
              <a:rPr lang="ru-RU" sz="2000" dirty="0" err="1"/>
              <a:t>прибуток</a:t>
            </a:r>
            <a:r>
              <a:rPr lang="ru-RU" sz="2000" dirty="0"/>
              <a:t>. </a:t>
            </a:r>
            <a:r>
              <a:rPr lang="ru-RU" sz="2000" dirty="0" err="1"/>
              <a:t>Оточення</a:t>
            </a:r>
            <a:r>
              <a:rPr lang="ru-RU" sz="2000" dirty="0"/>
              <a:t> </a:t>
            </a:r>
            <a:r>
              <a:rPr lang="ru-RU" sz="2000" dirty="0" err="1"/>
              <a:t>Янссон</a:t>
            </a:r>
            <a:r>
              <a:rPr lang="ru-RU" sz="2000" dirty="0"/>
              <a:t> засудило </a:t>
            </a:r>
            <a:r>
              <a:rPr lang="ru-RU" sz="2000" dirty="0" err="1"/>
              <a:t>її</a:t>
            </a:r>
            <a:r>
              <a:rPr lang="ru-RU" sz="2000" dirty="0"/>
              <a:t>: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друзі</a:t>
            </a:r>
            <a:r>
              <a:rPr lang="ru-RU" sz="2000" dirty="0"/>
              <a:t> </a:t>
            </a:r>
            <a:r>
              <a:rPr lang="ru-RU" sz="2000" dirty="0" err="1"/>
              <a:t>вважали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вона продала </a:t>
            </a:r>
            <a:r>
              <a:rPr lang="ru-RU" sz="2000" dirty="0" err="1"/>
              <a:t>свій</a:t>
            </a:r>
            <a:r>
              <a:rPr lang="ru-RU" sz="2000" dirty="0"/>
              <a:t> талант. </a:t>
            </a:r>
            <a:r>
              <a:rPr lang="ru-RU" sz="2000" dirty="0" err="1"/>
              <a:t>Крім</a:t>
            </a:r>
            <a:r>
              <a:rPr lang="ru-RU" sz="2000" dirty="0"/>
              <a:t> того, </a:t>
            </a:r>
            <a:r>
              <a:rPr lang="ru-RU" sz="2000" dirty="0" err="1"/>
              <a:t>малювати</a:t>
            </a:r>
            <a:r>
              <a:rPr lang="ru-RU" sz="2000" dirty="0"/>
              <a:t> </a:t>
            </a:r>
            <a:r>
              <a:rPr lang="ru-RU" sz="2000" dirty="0" err="1"/>
              <a:t>дитячі</a:t>
            </a:r>
            <a:r>
              <a:rPr lang="ru-RU" sz="2000" dirty="0"/>
              <a:t> </a:t>
            </a:r>
            <a:r>
              <a:rPr lang="ru-RU" sz="2000" dirty="0" err="1"/>
              <a:t>комікси</a:t>
            </a:r>
            <a:r>
              <a:rPr lang="ru-RU" sz="2000" dirty="0"/>
              <a:t> </a:t>
            </a:r>
            <a:r>
              <a:rPr lang="ru-RU" sz="2000" dirty="0" err="1"/>
              <a:t>вважалося</a:t>
            </a:r>
            <a:r>
              <a:rPr lang="ru-RU" sz="2000" dirty="0"/>
              <a:t> в богемному </a:t>
            </a:r>
            <a:r>
              <a:rPr lang="ru-RU" sz="2000" dirty="0" err="1"/>
              <a:t>середовищі</a:t>
            </a:r>
            <a:r>
              <a:rPr lang="ru-RU" sz="2000" dirty="0"/>
              <a:t> </a:t>
            </a:r>
            <a:r>
              <a:rPr lang="ru-RU" sz="2000" dirty="0" err="1"/>
              <a:t>принизливим</a:t>
            </a:r>
            <a:r>
              <a:rPr lang="ru-RU" sz="2000" dirty="0"/>
              <a:t>. Сама Туве </a:t>
            </a:r>
            <a:r>
              <a:rPr lang="ru-RU" sz="2000" dirty="0" err="1"/>
              <a:t>вважала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бідність</a:t>
            </a:r>
            <a:r>
              <a:rPr lang="ru-RU" sz="2000" dirty="0"/>
              <a:t> </a:t>
            </a:r>
            <a:r>
              <a:rPr lang="ru-RU" sz="2000" dirty="0" err="1"/>
              <a:t>гірша</a:t>
            </a:r>
            <a:r>
              <a:rPr lang="ru-RU" sz="2000" dirty="0"/>
              <a:t> за будь-яке </a:t>
            </a:r>
            <a:r>
              <a:rPr lang="ru-RU" sz="2000" dirty="0" err="1"/>
              <a:t>приниження</a:t>
            </a:r>
            <a:r>
              <a:rPr lang="ru-RU" sz="2000" dirty="0"/>
              <a:t>.</a:t>
            </a:r>
          </a:p>
          <a:p>
            <a:pPr algn="ctr"/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988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633" y="332656"/>
            <a:ext cx="4423955" cy="62289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6324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ru-RU" b="1" dirty="0" err="1" smtClean="0">
                <a:latin typeface="a_Romanus" panose="04030302060702020802" pitchFamily="82" charset="-52"/>
              </a:rPr>
              <a:t>Особисте</a:t>
            </a:r>
            <a:r>
              <a:rPr lang="ru-RU" b="1" dirty="0" smtClean="0">
                <a:latin typeface="a_Romanus" panose="04030302060702020802" pitchFamily="82" charset="-52"/>
              </a:rPr>
              <a:t> </a:t>
            </a:r>
            <a:r>
              <a:rPr lang="ru-RU" b="1" dirty="0" err="1" smtClean="0">
                <a:latin typeface="a_Romanus" panose="04030302060702020802" pitchFamily="82" charset="-52"/>
              </a:rPr>
              <a:t>життя</a:t>
            </a:r>
            <a:endParaRPr lang="ru-RU" b="1" dirty="0">
              <a:latin typeface="a_Romanus" panose="04030302060702020802" pitchFamily="82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9924" y="1052736"/>
            <a:ext cx="7848872" cy="51845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Як </a:t>
            </a:r>
            <a:r>
              <a:rPr lang="ru-RU" sz="2800" dirty="0" err="1"/>
              <a:t>відомо</a:t>
            </a:r>
            <a:r>
              <a:rPr lang="ru-RU" sz="2800" dirty="0"/>
              <a:t>, Туве </a:t>
            </a:r>
            <a:r>
              <a:rPr lang="ru-RU" sz="2800" dirty="0" err="1"/>
              <a:t>Янссон</a:t>
            </a:r>
            <a:r>
              <a:rPr lang="ru-RU" sz="2800" dirty="0"/>
              <a:t> </a:t>
            </a:r>
            <a:r>
              <a:rPr lang="ru-RU" sz="2800" dirty="0" err="1"/>
              <a:t>ніколи</a:t>
            </a:r>
            <a:r>
              <a:rPr lang="ru-RU" sz="2800" dirty="0"/>
              <a:t> не </a:t>
            </a:r>
            <a:r>
              <a:rPr lang="ru-RU" sz="2800" dirty="0" err="1"/>
              <a:t>була</a:t>
            </a:r>
            <a:r>
              <a:rPr lang="ru-RU" sz="2800" dirty="0"/>
              <a:t> </a:t>
            </a:r>
            <a:r>
              <a:rPr lang="ru-RU" sz="2800" dirty="0" err="1"/>
              <a:t>одружена</a:t>
            </a:r>
            <a:r>
              <a:rPr lang="ru-RU" sz="2800" dirty="0"/>
              <a:t> та не мала </a:t>
            </a:r>
            <a:r>
              <a:rPr lang="ru-RU" sz="2800" dirty="0" err="1"/>
              <a:t>дітей</a:t>
            </a:r>
            <a:r>
              <a:rPr lang="ru-RU" sz="2800" dirty="0"/>
              <a:t>. </a:t>
            </a:r>
            <a:r>
              <a:rPr lang="ru-RU" sz="2800" dirty="0" err="1"/>
              <a:t>Письменниця</a:t>
            </a:r>
            <a:r>
              <a:rPr lang="ru-RU" sz="2800" dirty="0"/>
              <a:t> </a:t>
            </a:r>
            <a:r>
              <a:rPr lang="ru-RU" sz="2800" dirty="0" err="1"/>
              <a:t>якийсь</a:t>
            </a:r>
            <a:r>
              <a:rPr lang="ru-RU" sz="2800" dirty="0"/>
              <a:t> час </a:t>
            </a:r>
            <a:r>
              <a:rPr lang="ru-RU" sz="2800" dirty="0" err="1"/>
              <a:t>була</a:t>
            </a:r>
            <a:r>
              <a:rPr lang="ru-RU" sz="2800" dirty="0"/>
              <a:t> </a:t>
            </a:r>
            <a:r>
              <a:rPr lang="ru-RU" sz="2800" dirty="0" err="1"/>
              <a:t>заручена</a:t>
            </a:r>
            <a:r>
              <a:rPr lang="ru-RU" sz="2800" dirty="0"/>
              <a:t> з </a:t>
            </a:r>
            <a:r>
              <a:rPr lang="ru-RU" sz="2800" dirty="0" err="1"/>
              <a:t>журналістом</a:t>
            </a:r>
            <a:r>
              <a:rPr lang="ru-RU" sz="2800" dirty="0"/>
              <a:t> </a:t>
            </a:r>
            <a:r>
              <a:rPr lang="ru-RU" sz="2800" dirty="0" err="1"/>
              <a:t>Атос</a:t>
            </a:r>
            <a:r>
              <a:rPr lang="ru-RU" sz="2800" dirty="0"/>
              <a:t> </a:t>
            </a:r>
            <a:r>
              <a:rPr lang="ru-RU" sz="2800" dirty="0" err="1"/>
              <a:t>Віртаненом</a:t>
            </a:r>
            <a:r>
              <a:rPr lang="ru-RU" sz="2800" dirty="0"/>
              <a:t>.  </a:t>
            </a:r>
          </a:p>
          <a:p>
            <a:pPr algn="ctr"/>
            <a:r>
              <a:rPr lang="ru-RU" sz="2800" dirty="0"/>
              <a:t>З 1956 року </a:t>
            </a:r>
            <a:r>
              <a:rPr lang="ru-RU" sz="2800" dirty="0" err="1"/>
              <a:t>постійним</a:t>
            </a:r>
            <a:r>
              <a:rPr lang="ru-RU" sz="2800" dirty="0"/>
              <a:t> партнером </a:t>
            </a:r>
            <a:r>
              <a:rPr lang="ru-RU" sz="2800" dirty="0" err="1"/>
              <a:t>Янссон</a:t>
            </a:r>
            <a:r>
              <a:rPr lang="ru-RU" sz="2800" dirty="0"/>
              <a:t> стала </a:t>
            </a:r>
            <a:r>
              <a:rPr lang="ru-RU" sz="2800" dirty="0" err="1"/>
              <a:t>художниця</a:t>
            </a:r>
            <a:r>
              <a:rPr lang="ru-RU" sz="2800" dirty="0"/>
              <a:t> </a:t>
            </a:r>
            <a:r>
              <a:rPr lang="ru-RU" sz="2800" dirty="0" err="1"/>
              <a:t>Тууліккі</a:t>
            </a:r>
            <a:r>
              <a:rPr lang="ru-RU" sz="2800" dirty="0"/>
              <a:t> </a:t>
            </a:r>
            <a:r>
              <a:rPr lang="ru-RU" sz="2800" dirty="0" err="1"/>
              <a:t>Пієтіля</a:t>
            </a:r>
            <a:r>
              <a:rPr lang="ru-RU" sz="2800" dirty="0"/>
              <a:t>, яка стала </a:t>
            </a:r>
            <a:r>
              <a:rPr lang="ru-RU" sz="2800" dirty="0" err="1"/>
              <a:t>вірною</a:t>
            </a:r>
            <a:r>
              <a:rPr lang="ru-RU" sz="2800" dirty="0"/>
              <a:t> </a:t>
            </a:r>
            <a:r>
              <a:rPr lang="ru-RU" sz="2800" dirty="0" err="1"/>
              <a:t>супутницею</a:t>
            </a:r>
            <a:r>
              <a:rPr lang="ru-RU" sz="2800" dirty="0"/>
              <a:t> </a:t>
            </a:r>
            <a:r>
              <a:rPr lang="ru-RU" sz="2800" dirty="0" err="1"/>
              <a:t>життя</a:t>
            </a:r>
            <a:r>
              <a:rPr lang="ru-RU" sz="2800" dirty="0"/>
              <a:t> Туве. Вона </a:t>
            </a:r>
            <a:r>
              <a:rPr lang="ru-RU" sz="2800" dirty="0" err="1"/>
              <a:t>була</a:t>
            </a:r>
            <a:r>
              <a:rPr lang="ru-RU" sz="2800" dirty="0"/>
              <a:t> художником-</a:t>
            </a:r>
            <a:r>
              <a:rPr lang="ru-RU" sz="2800" dirty="0" err="1"/>
              <a:t>графіком</a:t>
            </a:r>
            <a:r>
              <a:rPr lang="ru-RU" sz="2800" dirty="0"/>
              <a:t>, </a:t>
            </a:r>
            <a:r>
              <a:rPr lang="ru-RU" sz="2800" dirty="0" err="1"/>
              <a:t>професором</a:t>
            </a:r>
            <a:r>
              <a:rPr lang="ru-RU" sz="2800" dirty="0"/>
              <a:t>. </a:t>
            </a:r>
            <a:r>
              <a:rPr lang="ru-RU" sz="2800" dirty="0" err="1"/>
              <a:t>Багато</a:t>
            </a:r>
            <a:r>
              <a:rPr lang="ru-RU" sz="2800" dirty="0"/>
              <a:t> </a:t>
            </a:r>
            <a:r>
              <a:rPr lang="ru-RU" sz="2800" dirty="0" err="1"/>
              <a:t>років</a:t>
            </a:r>
            <a:r>
              <a:rPr lang="ru-RU" sz="2800" dirty="0"/>
              <a:t> Туве і </a:t>
            </a:r>
            <a:r>
              <a:rPr lang="ru-RU" sz="2800" dirty="0" err="1"/>
              <a:t>Тууліккі</a:t>
            </a:r>
            <a:r>
              <a:rPr lang="ru-RU" sz="2800" dirty="0"/>
              <a:t> проводили </a:t>
            </a:r>
            <a:r>
              <a:rPr lang="ru-RU" sz="2800" dirty="0" err="1"/>
              <a:t>літо</a:t>
            </a:r>
            <a:r>
              <a:rPr lang="ru-RU" sz="2800" dirty="0"/>
              <a:t> в </a:t>
            </a:r>
            <a:r>
              <a:rPr lang="ru-RU" sz="2800" dirty="0" err="1"/>
              <a:t>будиночку</a:t>
            </a:r>
            <a:r>
              <a:rPr lang="ru-RU" sz="2800" dirty="0"/>
              <a:t> на </a:t>
            </a:r>
            <a:r>
              <a:rPr lang="ru-RU" sz="2800" dirty="0" err="1"/>
              <a:t>власному</a:t>
            </a:r>
            <a:r>
              <a:rPr lang="ru-RU" sz="2800" dirty="0"/>
              <a:t> </a:t>
            </a:r>
            <a:r>
              <a:rPr lang="ru-RU" sz="2800" dirty="0" err="1"/>
              <a:t>острові</a:t>
            </a:r>
            <a:r>
              <a:rPr lang="ru-RU" sz="2800" dirty="0"/>
              <a:t> </a:t>
            </a:r>
            <a:r>
              <a:rPr lang="ru-RU" sz="2800" dirty="0" err="1"/>
              <a:t>Кловхарун</a:t>
            </a:r>
            <a:r>
              <a:rPr lang="ru-RU" sz="2800" dirty="0"/>
              <a:t> у 80 </a:t>
            </a:r>
            <a:r>
              <a:rPr lang="ru-RU" sz="2800" dirty="0" err="1"/>
              <a:t>кілометрах</a:t>
            </a:r>
            <a:r>
              <a:rPr lang="ru-RU" sz="2800" dirty="0"/>
              <a:t> </a:t>
            </a:r>
            <a:r>
              <a:rPr lang="ru-RU" sz="2800" dirty="0" err="1"/>
              <a:t>від</a:t>
            </a:r>
            <a:r>
              <a:rPr lang="ru-RU" sz="2800" dirty="0"/>
              <a:t> </a:t>
            </a:r>
            <a:r>
              <a:rPr lang="ru-RU" sz="2800" dirty="0" err="1"/>
              <a:t>Гельсінкі</a:t>
            </a:r>
            <a:r>
              <a:rPr lang="ru-RU" sz="2800" dirty="0"/>
              <a:t>. У 1995 </a:t>
            </a:r>
            <a:r>
              <a:rPr lang="ru-RU" sz="2800" dirty="0" err="1"/>
              <a:t>році</a:t>
            </a:r>
            <a:r>
              <a:rPr lang="ru-RU" sz="2800" dirty="0"/>
              <a:t> Туве і </a:t>
            </a:r>
            <a:r>
              <a:rPr lang="ru-RU" sz="2800" dirty="0" err="1"/>
              <a:t>Тууліккі</a:t>
            </a:r>
            <a:r>
              <a:rPr lang="ru-RU" sz="2800" dirty="0"/>
              <a:t> </a:t>
            </a:r>
            <a:r>
              <a:rPr lang="ru-RU" sz="2800" dirty="0" err="1"/>
              <a:t>приймають</a:t>
            </a:r>
            <a:r>
              <a:rPr lang="ru-RU" sz="2800" dirty="0"/>
              <a:t> </a:t>
            </a:r>
            <a:r>
              <a:rPr lang="ru-RU" sz="2800" dirty="0" err="1"/>
              <a:t>рішення</a:t>
            </a:r>
            <a:r>
              <a:rPr lang="ru-RU" sz="2800" dirty="0"/>
              <a:t> </a:t>
            </a:r>
            <a:r>
              <a:rPr lang="ru-RU" sz="2800" dirty="0" err="1"/>
              <a:t>більше</a:t>
            </a:r>
            <a:r>
              <a:rPr lang="ru-RU" sz="2800" dirty="0"/>
              <a:t> не </a:t>
            </a:r>
            <a:r>
              <a:rPr lang="ru-RU" sz="2800" dirty="0" err="1"/>
              <a:t>їздити</a:t>
            </a:r>
            <a:r>
              <a:rPr lang="ru-RU" sz="2800" dirty="0"/>
              <a:t> на </a:t>
            </a:r>
            <a:r>
              <a:rPr lang="ru-RU" sz="2800" dirty="0" err="1"/>
              <a:t>острів</a:t>
            </a:r>
            <a:r>
              <a:rPr lang="ru-RU" sz="2800" dirty="0"/>
              <a:t> через </a:t>
            </a:r>
            <a:r>
              <a:rPr lang="ru-RU" sz="2800" dirty="0" err="1"/>
              <a:t>проблеми</a:t>
            </a:r>
            <a:r>
              <a:rPr lang="ru-RU" sz="2800" dirty="0"/>
              <a:t> </a:t>
            </a:r>
            <a:r>
              <a:rPr lang="ru-RU" sz="2800" dirty="0" err="1"/>
              <a:t>зі</a:t>
            </a:r>
            <a:r>
              <a:rPr lang="ru-RU" sz="2800" dirty="0"/>
              <a:t> </a:t>
            </a:r>
            <a:r>
              <a:rPr lang="ru-RU" sz="2800" dirty="0" err="1"/>
              <a:t>здоров'ям</a:t>
            </a:r>
            <a:endParaRPr lang="ru-RU" sz="2800" dirty="0"/>
          </a:p>
          <a:p>
            <a:pPr algn="ctr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4929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4664"/>
            <a:ext cx="4286250" cy="5705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107504" y="5273626"/>
            <a:ext cx="2664296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Туве </a:t>
            </a:r>
            <a:r>
              <a:rPr lang="ru-RU" dirty="0" err="1" smtClean="0"/>
              <a:t>Яессон</a:t>
            </a:r>
            <a:r>
              <a:rPr lang="ru-RU" dirty="0"/>
              <a:t> </a:t>
            </a:r>
            <a:r>
              <a:rPr lang="ru-RU" dirty="0" smtClean="0"/>
              <a:t> з художницею </a:t>
            </a:r>
            <a:r>
              <a:rPr lang="ru-RU" dirty="0" err="1"/>
              <a:t>Тууліккі</a:t>
            </a:r>
            <a:r>
              <a:rPr lang="ru-RU" dirty="0"/>
              <a:t> </a:t>
            </a:r>
            <a:r>
              <a:rPr lang="ru-RU" dirty="0" err="1"/>
              <a:t>Пієтіля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732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30" y="548680"/>
            <a:ext cx="7048688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4756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За </a:t>
            </a:r>
            <a:r>
              <a:rPr lang="ru-RU" sz="2800" dirty="0" err="1"/>
              <a:t>заповітом</a:t>
            </a:r>
            <a:r>
              <a:rPr lang="ru-RU" sz="2800" dirty="0"/>
              <a:t> </a:t>
            </a:r>
            <a:r>
              <a:rPr lang="ru-RU" sz="2800" dirty="0" err="1"/>
              <a:t>Янссон</a:t>
            </a:r>
            <a:r>
              <a:rPr lang="ru-RU" sz="2800" dirty="0"/>
              <a:t> </a:t>
            </a:r>
            <a:r>
              <a:rPr lang="ru-RU" sz="2800" dirty="0" err="1"/>
              <a:t>саме</a:t>
            </a:r>
            <a:r>
              <a:rPr lang="ru-RU" sz="2800" dirty="0"/>
              <a:t> </a:t>
            </a:r>
            <a:r>
              <a:rPr lang="ru-RU" sz="2800" dirty="0" err="1"/>
              <a:t>Пієтіля</a:t>
            </a:r>
            <a:r>
              <a:rPr lang="ru-RU" sz="2800" dirty="0"/>
              <a:t> </a:t>
            </a:r>
            <a:r>
              <a:rPr lang="ru-RU" sz="2800" dirty="0" err="1"/>
              <a:t>успадкувала</a:t>
            </a:r>
            <a:r>
              <a:rPr lang="ru-RU" sz="2800" dirty="0"/>
              <a:t> </a:t>
            </a:r>
            <a:r>
              <a:rPr lang="ru-RU" sz="2800" dirty="0" err="1"/>
              <a:t>нерухомість</a:t>
            </a:r>
            <a:r>
              <a:rPr lang="ru-RU" sz="2800" dirty="0"/>
              <a:t>, </a:t>
            </a:r>
            <a:r>
              <a:rPr lang="ru-RU" sz="2800" dirty="0" err="1"/>
              <a:t>якою</a:t>
            </a:r>
            <a:r>
              <a:rPr lang="ru-RU" sz="2800" dirty="0"/>
              <a:t> </a:t>
            </a:r>
            <a:r>
              <a:rPr lang="ru-RU" sz="2800" dirty="0" err="1"/>
              <a:t>володіли</a:t>
            </a:r>
            <a:r>
              <a:rPr lang="ru-RU" sz="2800" dirty="0"/>
              <a:t> </a:t>
            </a:r>
            <a:r>
              <a:rPr lang="ru-RU" sz="2800" dirty="0" err="1"/>
              <a:t>жінки</a:t>
            </a:r>
            <a:r>
              <a:rPr lang="ru-RU" sz="2800" dirty="0"/>
              <a:t> - </a:t>
            </a:r>
            <a:r>
              <a:rPr lang="ru-RU" sz="2800" dirty="0" err="1"/>
              <a:t>дві</a:t>
            </a:r>
            <a:r>
              <a:rPr lang="ru-RU" sz="2800" dirty="0"/>
              <a:t> </a:t>
            </a:r>
            <a:r>
              <a:rPr lang="ru-RU" sz="2800" dirty="0" err="1"/>
              <a:t>квартири</a:t>
            </a:r>
            <a:r>
              <a:rPr lang="ru-RU" sz="2800" dirty="0"/>
              <a:t> в </a:t>
            </a:r>
            <a:r>
              <a:rPr lang="ru-RU" sz="2800" dirty="0" err="1"/>
              <a:t>Гельсінкі</a:t>
            </a:r>
            <a:r>
              <a:rPr lang="ru-RU" sz="2800" dirty="0"/>
              <a:t> і </a:t>
            </a:r>
            <a:r>
              <a:rPr lang="ru-RU" sz="2800" dirty="0" err="1"/>
              <a:t>острів</a:t>
            </a:r>
            <a:r>
              <a:rPr lang="ru-RU" sz="2800" dirty="0"/>
              <a:t> </a:t>
            </a:r>
            <a:r>
              <a:rPr lang="ru-RU" sz="2800" dirty="0" err="1"/>
              <a:t>Кловхарун</a:t>
            </a:r>
            <a:r>
              <a:rPr lang="ru-RU" sz="2800" dirty="0"/>
              <a:t>. </a:t>
            </a:r>
            <a:r>
              <a:rPr lang="ru-RU" sz="2800" dirty="0" err="1"/>
              <a:t>Острів</a:t>
            </a:r>
            <a:r>
              <a:rPr lang="ru-RU" sz="2800" dirty="0"/>
              <a:t> зараз </a:t>
            </a:r>
            <a:r>
              <a:rPr lang="ru-RU" sz="2800" dirty="0" err="1"/>
              <a:t>перебуває</a:t>
            </a:r>
            <a:r>
              <a:rPr lang="ru-RU" sz="2800" dirty="0"/>
              <a:t> у </a:t>
            </a:r>
            <a:r>
              <a:rPr lang="ru-RU" sz="2800" dirty="0" err="1"/>
              <a:t>власності</a:t>
            </a:r>
            <a:r>
              <a:rPr lang="ru-RU" sz="2800" dirty="0"/>
              <a:t> </a:t>
            </a:r>
            <a:r>
              <a:rPr lang="ru-RU" sz="2800" dirty="0" err="1"/>
              <a:t>спадкоємців</a:t>
            </a:r>
            <a:r>
              <a:rPr lang="ru-RU" sz="2800" dirty="0"/>
              <a:t> </a:t>
            </a:r>
            <a:r>
              <a:rPr lang="ru-RU" sz="2800" dirty="0" err="1"/>
              <a:t>письменниці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спільно</a:t>
            </a:r>
            <a:r>
              <a:rPr lang="ru-RU" sz="2800" dirty="0"/>
              <a:t> з Урядом </a:t>
            </a:r>
            <a:r>
              <a:rPr lang="ru-RU" sz="2800" dirty="0" err="1"/>
              <a:t>Фінляндії</a:t>
            </a:r>
            <a:r>
              <a:rPr lang="ru-RU" sz="2800" dirty="0"/>
              <a:t> </a:t>
            </a:r>
            <a:r>
              <a:rPr lang="ru-RU" sz="2800" dirty="0" err="1"/>
              <a:t>перетворили</a:t>
            </a:r>
            <a:r>
              <a:rPr lang="ru-RU" sz="2800" dirty="0"/>
              <a:t> </a:t>
            </a:r>
            <a:r>
              <a:rPr lang="ru-RU" sz="2800" dirty="0" err="1"/>
              <a:t>його</a:t>
            </a:r>
            <a:r>
              <a:rPr lang="ru-RU" sz="2800" dirty="0"/>
              <a:t> на музей-</a:t>
            </a:r>
            <a:r>
              <a:rPr lang="ru-RU" sz="2800" dirty="0" err="1"/>
              <a:t>заповідник</a:t>
            </a:r>
            <a:r>
              <a:rPr lang="ru-RU" sz="2800" dirty="0"/>
              <a:t>. Доступ на </a:t>
            </a:r>
            <a:r>
              <a:rPr lang="ru-RU" sz="2800" dirty="0" err="1"/>
              <a:t>острів</a:t>
            </a:r>
            <a:r>
              <a:rPr lang="ru-RU" sz="2800" dirty="0"/>
              <a:t> для </a:t>
            </a:r>
            <a:r>
              <a:rPr lang="ru-RU" sz="2800" dirty="0" err="1"/>
              <a:t>всіх</a:t>
            </a:r>
            <a:r>
              <a:rPr lang="ru-RU" sz="2800" dirty="0"/>
              <a:t> </a:t>
            </a:r>
            <a:r>
              <a:rPr lang="ru-RU" sz="2800" dirty="0" err="1"/>
              <a:t>бажаючих</a:t>
            </a:r>
            <a:r>
              <a:rPr lang="ru-RU" sz="2800" dirty="0"/>
              <a:t> </a:t>
            </a:r>
            <a:r>
              <a:rPr lang="ru-RU" sz="2800" dirty="0" err="1"/>
              <a:t>відкрито</a:t>
            </a:r>
            <a:r>
              <a:rPr lang="ru-RU" sz="2800" dirty="0"/>
              <a:t> в </a:t>
            </a:r>
            <a:r>
              <a:rPr lang="ru-RU" sz="2800" dirty="0" err="1"/>
              <a:t>літні</a:t>
            </a:r>
            <a:r>
              <a:rPr lang="ru-RU" sz="2800" dirty="0"/>
              <a:t> </a:t>
            </a:r>
            <a:r>
              <a:rPr lang="ru-RU" sz="2800" dirty="0" err="1"/>
              <a:t>місяці</a:t>
            </a:r>
            <a:r>
              <a:rPr lang="ru-RU" sz="2800" dirty="0"/>
              <a:t>. На </a:t>
            </a:r>
            <a:r>
              <a:rPr lang="ru-RU" sz="2800" dirty="0" err="1"/>
              <a:t>Кловхаруні</a:t>
            </a:r>
            <a:r>
              <a:rPr lang="ru-RU" sz="2800" dirty="0"/>
              <a:t> </a:t>
            </a:r>
            <a:r>
              <a:rPr lang="ru-RU" sz="2800" dirty="0" err="1"/>
              <a:t>можна</a:t>
            </a:r>
            <a:r>
              <a:rPr lang="ru-RU" sz="2800" dirty="0"/>
              <a:t> </a:t>
            </a:r>
            <a:r>
              <a:rPr lang="ru-RU" sz="2800" dirty="0" err="1"/>
              <a:t>відвідати</a:t>
            </a:r>
            <a:r>
              <a:rPr lang="ru-RU" sz="2800" dirty="0"/>
              <a:t> </a:t>
            </a:r>
            <a:r>
              <a:rPr lang="ru-RU" sz="2800" dirty="0" err="1"/>
              <a:t>будиночок</a:t>
            </a:r>
            <a:r>
              <a:rPr lang="ru-RU" sz="2800" dirty="0"/>
              <a:t> </a:t>
            </a:r>
            <a:r>
              <a:rPr lang="ru-RU" sz="2800" dirty="0" err="1"/>
              <a:t>Янссон</a:t>
            </a:r>
            <a:r>
              <a:rPr lang="ru-RU" sz="2800" dirty="0"/>
              <a:t>, в </a:t>
            </a:r>
            <a:r>
              <a:rPr lang="ru-RU" sz="2800" dirty="0" err="1"/>
              <a:t>якому</a:t>
            </a:r>
            <a:r>
              <a:rPr lang="ru-RU" sz="2800" dirty="0"/>
              <a:t> </a:t>
            </a:r>
            <a:r>
              <a:rPr lang="ru-RU" sz="2800" dirty="0" err="1"/>
              <a:t>розгорнуто</a:t>
            </a:r>
            <a:r>
              <a:rPr lang="ru-RU" sz="2800" dirty="0"/>
              <a:t> </a:t>
            </a:r>
            <a:r>
              <a:rPr lang="ru-RU" sz="2800" dirty="0" err="1"/>
              <a:t>експозицію</a:t>
            </a:r>
            <a:r>
              <a:rPr lang="ru-RU" sz="2800" dirty="0"/>
              <a:t> </a:t>
            </a:r>
            <a:r>
              <a:rPr lang="ru-RU" sz="2800" dirty="0" err="1"/>
              <a:t>її</a:t>
            </a:r>
            <a:r>
              <a:rPr lang="ru-RU" sz="2800" dirty="0"/>
              <a:t> картин.</a:t>
            </a:r>
          </a:p>
        </p:txBody>
      </p:sp>
    </p:spTree>
    <p:extLst>
      <p:ext uri="{BB962C8B-B14F-4D97-AF65-F5344CB8AC3E}">
        <p14:creationId xmlns:p14="http://schemas.microsoft.com/office/powerpoint/2010/main" val="69019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052736"/>
            <a:ext cx="7131783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219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7674834" cy="48965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06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Туве </a:t>
            </a:r>
            <a:r>
              <a:rPr lang="ru-RU" sz="2400" dirty="0" err="1"/>
              <a:t>Янссон</a:t>
            </a:r>
            <a:r>
              <a:rPr lang="ru-RU" sz="2400" dirty="0"/>
              <a:t> не стало 27 </a:t>
            </a:r>
            <a:r>
              <a:rPr lang="ru-RU" sz="2400" dirty="0" err="1"/>
              <a:t>червня</a:t>
            </a:r>
            <a:r>
              <a:rPr lang="ru-RU" sz="2400" dirty="0"/>
              <a:t> 2001 року. </a:t>
            </a:r>
            <a:r>
              <a:rPr lang="ru-RU" sz="2400" dirty="0" err="1"/>
              <a:t>Останні</a:t>
            </a:r>
            <a:r>
              <a:rPr lang="ru-RU" sz="2400" dirty="0"/>
              <a:t> 11 </a:t>
            </a:r>
            <a:r>
              <a:rPr lang="ru-RU" sz="2400" dirty="0" err="1"/>
              <a:t>місяців</a:t>
            </a:r>
            <a:r>
              <a:rPr lang="ru-RU" sz="2400" dirty="0"/>
              <a:t> </a:t>
            </a:r>
            <a:r>
              <a:rPr lang="ru-RU" sz="2400" dirty="0" err="1"/>
              <a:t>життя</a:t>
            </a:r>
            <a:r>
              <a:rPr lang="ru-RU" sz="2400" dirty="0"/>
              <a:t> вона провела в </a:t>
            </a:r>
            <a:r>
              <a:rPr lang="ru-RU" sz="2400" dirty="0" err="1"/>
              <a:t>лікарні</a:t>
            </a:r>
            <a:r>
              <a:rPr lang="ru-RU" sz="2400" dirty="0"/>
              <a:t>, де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щодня</a:t>
            </a:r>
            <a:r>
              <a:rPr lang="ru-RU" sz="2400" dirty="0"/>
              <a:t> </a:t>
            </a:r>
            <a:r>
              <a:rPr lang="ru-RU" sz="2400" dirty="0" err="1"/>
              <a:t>провідувала</a:t>
            </a:r>
            <a:r>
              <a:rPr lang="ru-RU" sz="2400" dirty="0"/>
              <a:t> </a:t>
            </a:r>
            <a:r>
              <a:rPr lang="ru-RU" sz="2400" dirty="0" err="1"/>
              <a:t>Тууліккі</a:t>
            </a:r>
            <a:r>
              <a:rPr lang="ru-RU" sz="2400" dirty="0"/>
              <a:t>. У день </a:t>
            </a:r>
            <a:r>
              <a:rPr lang="ru-RU" sz="2400" dirty="0" err="1"/>
              <a:t>смерті</a:t>
            </a:r>
            <a:r>
              <a:rPr lang="ru-RU" sz="2400" dirty="0"/>
              <a:t> Туве вона </a:t>
            </a:r>
            <a:r>
              <a:rPr lang="ru-RU" sz="2400" dirty="0" err="1"/>
              <a:t>була</a:t>
            </a:r>
            <a:r>
              <a:rPr lang="ru-RU" sz="2400" dirty="0"/>
              <a:t> </a:t>
            </a:r>
            <a:r>
              <a:rPr lang="ru-RU" sz="2400" dirty="0" err="1"/>
              <a:t>поруч</a:t>
            </a:r>
            <a:r>
              <a:rPr lang="ru-RU" sz="2400" dirty="0"/>
              <a:t> і </a:t>
            </a:r>
            <a:r>
              <a:rPr lang="ru-RU" sz="2400" dirty="0" err="1"/>
              <a:t>пізніше</a:t>
            </a:r>
            <a:r>
              <a:rPr lang="ru-RU" sz="2400" dirty="0"/>
              <a:t> </a:t>
            </a:r>
            <a:r>
              <a:rPr lang="ru-RU" sz="2400" dirty="0" err="1"/>
              <a:t>повідомила</a:t>
            </a:r>
            <a:r>
              <a:rPr lang="ru-RU" sz="2400" dirty="0"/>
              <a:t> </a:t>
            </a:r>
            <a:r>
              <a:rPr lang="ru-RU" sz="2400" dirty="0" err="1"/>
              <a:t>журналістам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Туве померла </a:t>
            </a:r>
            <a:r>
              <a:rPr lang="ru-RU" sz="2400" dirty="0" err="1"/>
              <a:t>щасливою</a:t>
            </a:r>
            <a:r>
              <a:rPr lang="ru-RU" sz="2400" dirty="0"/>
              <a:t>.</a:t>
            </a:r>
          </a:p>
          <a:p>
            <a:pPr algn="ctr"/>
            <a:r>
              <a:rPr lang="ru-RU" sz="2400" dirty="0"/>
              <a:t> </a:t>
            </a:r>
          </a:p>
          <a:p>
            <a:pPr algn="ctr"/>
            <a:r>
              <a:rPr lang="ru-RU" sz="2400" dirty="0"/>
              <a:t>У день </a:t>
            </a:r>
            <a:r>
              <a:rPr lang="ru-RU" sz="2400" dirty="0" err="1"/>
              <a:t>похорону</a:t>
            </a:r>
            <a:r>
              <a:rPr lang="ru-RU" sz="2400" dirty="0"/>
              <a:t> </a:t>
            </a:r>
            <a:r>
              <a:rPr lang="ru-RU" sz="2400" dirty="0" err="1"/>
              <a:t>Янссон</a:t>
            </a:r>
            <a:r>
              <a:rPr lang="ru-RU" sz="2400" dirty="0"/>
              <a:t> у </a:t>
            </a:r>
            <a:r>
              <a:rPr lang="ru-RU" sz="2400" dirty="0" err="1"/>
              <a:t>Фінляндії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оголошений</a:t>
            </a:r>
            <a:r>
              <a:rPr lang="ru-RU" sz="2400" dirty="0"/>
              <a:t> </a:t>
            </a:r>
            <a:r>
              <a:rPr lang="ru-RU" sz="2400" dirty="0" err="1"/>
              <a:t>національний</a:t>
            </a:r>
            <a:r>
              <a:rPr lang="ru-RU" sz="2400" dirty="0"/>
              <a:t> траур. Президент </a:t>
            </a:r>
            <a:r>
              <a:rPr lang="ru-RU" sz="2400" dirty="0" err="1"/>
              <a:t>країни</a:t>
            </a:r>
            <a:r>
              <a:rPr lang="ru-RU" sz="2400" dirty="0"/>
              <a:t>, </a:t>
            </a:r>
            <a:r>
              <a:rPr lang="ru-RU" sz="2400" dirty="0" err="1"/>
              <a:t>звертаючись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співчуттями</a:t>
            </a:r>
            <a:r>
              <a:rPr lang="ru-RU" sz="2400" dirty="0"/>
              <a:t> до </a:t>
            </a:r>
            <a:r>
              <a:rPr lang="ru-RU" sz="2400" dirty="0" err="1"/>
              <a:t>родичів</a:t>
            </a:r>
            <a:r>
              <a:rPr lang="ru-RU" sz="2400" dirty="0"/>
              <a:t> </a:t>
            </a:r>
            <a:r>
              <a:rPr lang="ru-RU" sz="2400" dirty="0" err="1"/>
              <a:t>письменниці</a:t>
            </a:r>
            <a:r>
              <a:rPr lang="ru-RU" sz="2400" dirty="0"/>
              <a:t>, сказав, </a:t>
            </a:r>
            <a:r>
              <a:rPr lang="ru-RU" sz="2400" dirty="0" err="1"/>
              <a:t>що</a:t>
            </a:r>
            <a:r>
              <a:rPr lang="ru-RU" sz="2400" dirty="0"/>
              <a:t> «</a:t>
            </a:r>
            <a:r>
              <a:rPr lang="ru-RU" sz="2400" dirty="0" err="1"/>
              <a:t>Творчість</a:t>
            </a:r>
            <a:r>
              <a:rPr lang="ru-RU" sz="2400" dirty="0"/>
              <a:t> Туве </a:t>
            </a:r>
            <a:r>
              <a:rPr lang="ru-RU" sz="2400" dirty="0" err="1"/>
              <a:t>Янссон</a:t>
            </a:r>
            <a:r>
              <a:rPr lang="ru-RU" sz="2400" dirty="0"/>
              <a:t> - </a:t>
            </a:r>
            <a:r>
              <a:rPr lang="ru-RU" sz="2400" dirty="0" err="1"/>
              <a:t>найбільший</a:t>
            </a:r>
            <a:r>
              <a:rPr lang="ru-RU" sz="2400" dirty="0"/>
              <a:t> </a:t>
            </a:r>
            <a:r>
              <a:rPr lang="ru-RU" sz="2400" dirty="0" err="1"/>
              <a:t>внесок</a:t>
            </a:r>
            <a:r>
              <a:rPr lang="ru-RU" sz="2400" dirty="0"/>
              <a:t> </a:t>
            </a:r>
            <a:r>
              <a:rPr lang="ru-RU" sz="2400" dirty="0" err="1"/>
              <a:t>Фінляндії</a:t>
            </a:r>
            <a:r>
              <a:rPr lang="ru-RU" sz="2400" dirty="0"/>
              <a:t> у </a:t>
            </a:r>
            <a:r>
              <a:rPr lang="ru-RU" sz="2400" dirty="0" err="1"/>
              <a:t>світову</a:t>
            </a:r>
            <a:r>
              <a:rPr lang="ru-RU" sz="2400" dirty="0"/>
              <a:t> </a:t>
            </a:r>
            <a:r>
              <a:rPr lang="ru-RU" sz="2400" dirty="0" err="1"/>
              <a:t>скарбницю</a:t>
            </a:r>
            <a:r>
              <a:rPr lang="ru-RU" sz="2400" dirty="0"/>
              <a:t> </a:t>
            </a:r>
            <a:r>
              <a:rPr lang="ru-RU" sz="2400" dirty="0" err="1"/>
              <a:t>культури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Калевали і </a:t>
            </a:r>
            <a:r>
              <a:rPr lang="ru-RU" sz="2400" dirty="0" err="1"/>
              <a:t>Сібеліуса</a:t>
            </a:r>
            <a:r>
              <a:rPr lang="ru-RU" sz="2400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88599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4873923" cy="64960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917531" y="3068959"/>
            <a:ext cx="3226469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Скульптура на </a:t>
            </a:r>
            <a:r>
              <a:rPr lang="ru-RU" b="1" dirty="0" err="1" smtClean="0"/>
              <a:t>могилі</a:t>
            </a:r>
            <a:r>
              <a:rPr lang="ru-RU" b="1" dirty="0" smtClean="0"/>
              <a:t> Туве </a:t>
            </a:r>
            <a:r>
              <a:rPr lang="ru-RU" b="1" dirty="0" err="1" smtClean="0"/>
              <a:t>Янссон</a:t>
            </a:r>
            <a:r>
              <a:rPr lang="ru-RU" b="1" dirty="0" smtClean="0"/>
              <a:t> (</a:t>
            </a:r>
            <a:r>
              <a:rPr lang="ru-RU" b="1" dirty="0" err="1" smtClean="0"/>
              <a:t>цвинтар</a:t>
            </a:r>
            <a:r>
              <a:rPr lang="ru-RU" b="1" dirty="0" smtClean="0"/>
              <a:t> </a:t>
            </a:r>
            <a:r>
              <a:rPr lang="ru-RU" b="1" dirty="0" err="1" smtClean="0"/>
              <a:t>Хієтаніємі</a:t>
            </a:r>
            <a:r>
              <a:rPr lang="ru-RU" b="1" dirty="0" smtClean="0"/>
              <a:t>, </a:t>
            </a:r>
            <a:r>
              <a:rPr lang="ru-RU" b="1" dirty="0" err="1" smtClean="0"/>
              <a:t>Гельсінкі</a:t>
            </a:r>
            <a:r>
              <a:rPr lang="ru-RU" b="1" dirty="0" smtClean="0"/>
              <a:t>), </a:t>
            </a:r>
            <a:r>
              <a:rPr lang="ru-RU" b="1" dirty="0" err="1" smtClean="0"/>
              <a:t>роботи</a:t>
            </a:r>
            <a:r>
              <a:rPr lang="ru-RU" b="1" dirty="0" smtClean="0"/>
              <a:t> </a:t>
            </a:r>
            <a:r>
              <a:rPr lang="ru-RU" b="1" dirty="0" err="1" smtClean="0"/>
              <a:t>її</a:t>
            </a:r>
            <a:r>
              <a:rPr lang="ru-RU" b="1" dirty="0" smtClean="0"/>
              <a:t> батька </a:t>
            </a:r>
            <a:r>
              <a:rPr lang="ru-RU" b="1" dirty="0" err="1" smtClean="0"/>
              <a:t>Віктора</a:t>
            </a:r>
            <a:r>
              <a:rPr lang="ru-RU" b="1" dirty="0" smtClean="0"/>
              <a:t> </a:t>
            </a:r>
            <a:r>
              <a:rPr lang="ru-RU" b="1" dirty="0" err="1" smtClean="0"/>
              <a:t>Янссона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6893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747842"/>
            <a:ext cx="7848872" cy="47525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/>
              <a:t>Авторські</a:t>
            </a:r>
            <a:r>
              <a:rPr lang="ru-RU" sz="2800" dirty="0"/>
              <a:t> права на книги </a:t>
            </a:r>
            <a:r>
              <a:rPr lang="ru-RU" sz="2800" dirty="0" err="1"/>
              <a:t>перейшли</a:t>
            </a:r>
            <a:r>
              <a:rPr lang="ru-RU" sz="2800" dirty="0"/>
              <a:t> до </a:t>
            </a:r>
            <a:r>
              <a:rPr lang="ru-RU" sz="2800" dirty="0" err="1"/>
              <a:t>племінниці</a:t>
            </a:r>
            <a:r>
              <a:rPr lang="ru-RU" sz="2800" dirty="0"/>
              <a:t> Туве - </a:t>
            </a:r>
            <a:r>
              <a:rPr lang="ru-RU" sz="2800" dirty="0" err="1"/>
              <a:t>Софії</a:t>
            </a:r>
            <a:r>
              <a:rPr lang="ru-RU" sz="2800" dirty="0"/>
              <a:t> </a:t>
            </a:r>
            <a:r>
              <a:rPr lang="ru-RU" sz="2800" dirty="0" err="1"/>
              <a:t>Янссон</a:t>
            </a:r>
            <a:r>
              <a:rPr lang="ru-RU" sz="2800" dirty="0"/>
              <a:t> (дочки Ларса). </a:t>
            </a:r>
            <a:r>
              <a:rPr lang="ru-RU" sz="2800" dirty="0" err="1"/>
              <a:t>Сьогодні</a:t>
            </a:r>
            <a:r>
              <a:rPr lang="ru-RU" sz="2800" dirty="0"/>
              <a:t> доходи </a:t>
            </a:r>
            <a:r>
              <a:rPr lang="ru-RU" sz="2800" dirty="0" err="1"/>
              <a:t>від</a:t>
            </a:r>
            <a:r>
              <a:rPr lang="ru-RU" sz="2800" dirty="0"/>
              <a:t> </a:t>
            </a:r>
            <a:r>
              <a:rPr lang="ru-RU" sz="2800" dirty="0" err="1"/>
              <a:t>реалізації</a:t>
            </a:r>
            <a:r>
              <a:rPr lang="ru-RU" sz="2800" dirty="0"/>
              <a:t> </a:t>
            </a:r>
            <a:r>
              <a:rPr lang="ru-RU" sz="2800" dirty="0" err="1"/>
              <a:t>продукції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використовує</a:t>
            </a:r>
            <a:r>
              <a:rPr lang="ru-RU" sz="2800" dirty="0"/>
              <a:t> </a:t>
            </a:r>
            <a:r>
              <a:rPr lang="ru-RU" sz="2800" dirty="0" err="1"/>
              <a:t>образи</a:t>
            </a:r>
            <a:r>
              <a:rPr lang="ru-RU" sz="2800" dirty="0"/>
              <a:t> </a:t>
            </a:r>
            <a:r>
              <a:rPr lang="ru-RU" sz="2800" dirty="0" err="1"/>
              <a:t>мумі-тролів</a:t>
            </a:r>
            <a:r>
              <a:rPr lang="ru-RU" sz="2800" dirty="0"/>
              <a:t>, </a:t>
            </a:r>
            <a:r>
              <a:rPr lang="ru-RU" sz="2800" dirty="0" err="1"/>
              <a:t>складають</a:t>
            </a:r>
            <a:r>
              <a:rPr lang="ru-RU" sz="2800" dirty="0"/>
              <a:t> </a:t>
            </a:r>
            <a:r>
              <a:rPr lang="ru-RU" sz="2800" dirty="0" err="1"/>
              <a:t>таку</a:t>
            </a:r>
            <a:r>
              <a:rPr lang="ru-RU" sz="2800" dirty="0"/>
              <a:t> ж </a:t>
            </a:r>
            <a:r>
              <a:rPr lang="ru-RU" sz="2800" dirty="0" err="1"/>
              <a:t>частину</a:t>
            </a:r>
            <a:r>
              <a:rPr lang="ru-RU" sz="2800" dirty="0"/>
              <a:t> державного бюджету </a:t>
            </a:r>
            <a:r>
              <a:rPr lang="ru-RU" sz="2800" dirty="0" err="1"/>
              <a:t>Фінляндії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і </a:t>
            </a:r>
            <a:r>
              <a:rPr lang="ru-RU" sz="2800" dirty="0" err="1"/>
              <a:t>податкові</a:t>
            </a:r>
            <a:r>
              <a:rPr lang="ru-RU" sz="2800" dirty="0"/>
              <a:t> </a:t>
            </a:r>
            <a:r>
              <a:rPr lang="ru-RU" sz="2800" dirty="0" err="1"/>
              <a:t>відрахування</a:t>
            </a:r>
            <a:r>
              <a:rPr lang="ru-RU" sz="2800" dirty="0"/>
              <a:t> </a:t>
            </a:r>
            <a:r>
              <a:rPr lang="ru-RU" sz="2800" dirty="0" err="1"/>
              <a:t>корпорації</a:t>
            </a:r>
            <a:r>
              <a:rPr lang="ru-RU" sz="2800" dirty="0"/>
              <a:t> «</a:t>
            </a:r>
            <a:r>
              <a:rPr lang="en-US" sz="2800" dirty="0"/>
              <a:t>Nokia». </a:t>
            </a:r>
            <a:r>
              <a:rPr lang="ru-RU" sz="2800" dirty="0"/>
              <a:t>У </a:t>
            </a:r>
            <a:r>
              <a:rPr lang="ru-RU" sz="2800" dirty="0" err="1"/>
              <a:t>країні</a:t>
            </a:r>
            <a:r>
              <a:rPr lang="ru-RU" sz="2800" dirty="0"/>
              <a:t> </a:t>
            </a:r>
            <a:r>
              <a:rPr lang="ru-RU" sz="2800" dirty="0" err="1"/>
              <a:t>існує</a:t>
            </a:r>
            <a:r>
              <a:rPr lang="ru-RU" sz="2800" dirty="0"/>
              <a:t> «</a:t>
            </a:r>
            <a:r>
              <a:rPr lang="ru-RU" sz="2800" dirty="0" err="1"/>
              <a:t>Товариство</a:t>
            </a:r>
            <a:r>
              <a:rPr lang="ru-RU" sz="2800" dirty="0"/>
              <a:t> Туве </a:t>
            </a:r>
            <a:r>
              <a:rPr lang="ru-RU" sz="2800" dirty="0" err="1"/>
              <a:t>Янссон</a:t>
            </a:r>
            <a:r>
              <a:rPr lang="ru-RU" sz="2800" dirty="0"/>
              <a:t>», метою </a:t>
            </a:r>
            <a:r>
              <a:rPr lang="ru-RU" sz="2800" dirty="0" err="1"/>
              <a:t>якого</a:t>
            </a:r>
            <a:r>
              <a:rPr lang="ru-RU" sz="2800" dirty="0"/>
              <a:t> є </a:t>
            </a:r>
            <a:r>
              <a:rPr lang="ru-RU" sz="2800" dirty="0" err="1"/>
              <a:t>підтримка</a:t>
            </a:r>
            <a:r>
              <a:rPr lang="ru-RU" sz="2800" dirty="0"/>
              <a:t> </a:t>
            </a:r>
            <a:r>
              <a:rPr lang="ru-RU" sz="2800" dirty="0" err="1"/>
              <a:t>зацікавленості</a:t>
            </a:r>
            <a:r>
              <a:rPr lang="ru-RU" sz="2800" dirty="0"/>
              <a:t> </a:t>
            </a:r>
            <a:r>
              <a:rPr lang="ru-RU" sz="2800" dirty="0" err="1"/>
              <a:t>творчістю</a:t>
            </a:r>
            <a:r>
              <a:rPr lang="ru-RU" sz="2800" dirty="0"/>
              <a:t> </a:t>
            </a:r>
            <a:r>
              <a:rPr lang="ru-RU" sz="2800" dirty="0" err="1"/>
              <a:t>письменниці</a:t>
            </a:r>
            <a:r>
              <a:rPr lang="ru-RU" sz="2800" dirty="0"/>
              <a:t>. Зараз </a:t>
            </a:r>
            <a:r>
              <a:rPr lang="ru-RU" sz="2800" dirty="0" err="1"/>
              <a:t>воно</a:t>
            </a:r>
            <a:r>
              <a:rPr lang="ru-RU" sz="2800" dirty="0"/>
              <a:t> </a:t>
            </a:r>
            <a:r>
              <a:rPr lang="ru-RU" sz="2800" dirty="0" err="1"/>
              <a:t>налічує</a:t>
            </a:r>
            <a:r>
              <a:rPr lang="ru-RU" sz="2800" dirty="0"/>
              <a:t> </a:t>
            </a:r>
            <a:r>
              <a:rPr lang="ru-RU" sz="2800" dirty="0" err="1"/>
              <a:t>кілька</a:t>
            </a:r>
            <a:r>
              <a:rPr lang="ru-RU" sz="2800" dirty="0"/>
              <a:t> </a:t>
            </a:r>
            <a:r>
              <a:rPr lang="ru-RU" sz="2800" dirty="0" err="1"/>
              <a:t>сотень</a:t>
            </a:r>
            <a:r>
              <a:rPr lang="ru-RU" sz="2800" dirty="0"/>
              <a:t> людей.</a:t>
            </a:r>
          </a:p>
        </p:txBody>
      </p:sp>
    </p:spTree>
    <p:extLst>
      <p:ext uri="{BB962C8B-B14F-4D97-AF65-F5344CB8AC3E}">
        <p14:creationId xmlns:p14="http://schemas.microsoft.com/office/powerpoint/2010/main" val="289738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39472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76262"/>
            <a:ext cx="3990975" cy="5705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0301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5715000" cy="5715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5004048" y="1340768"/>
            <a:ext cx="4032448" cy="417646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«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Кожна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дитяча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книжка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має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містити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в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собі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стежку, перед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якою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дорослі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зупиняються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, а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дитина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йде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Acquest Script" panose="02000505000000020004" pitchFamily="2" charset="0"/>
              </a:rPr>
              <a:t>далі</a:t>
            </a:r>
            <a:r>
              <a:rPr lang="ru-RU" sz="3200" b="1" dirty="0">
                <a:solidFill>
                  <a:schemeClr val="tx1"/>
                </a:solidFill>
                <a:latin typeface="Acquest Script" panose="02000505000000020004" pitchFamily="2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32876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494116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 </a:t>
            </a:r>
            <a:endParaRPr lang="ru-RU" dirty="0"/>
          </a:p>
          <a:p>
            <a:r>
              <a:rPr lang="ru-RU" dirty="0"/>
              <a:t>Автор: </a:t>
            </a:r>
            <a:r>
              <a:rPr lang="ru-RU" dirty="0" err="1"/>
              <a:t>Кодола</a:t>
            </a:r>
            <a:r>
              <a:rPr lang="ru-RU" dirty="0"/>
              <a:t> Валентина </a:t>
            </a:r>
            <a:r>
              <a:rPr lang="ru-RU" dirty="0" err="1"/>
              <a:t>Іванівна</a:t>
            </a:r>
            <a:r>
              <a:rPr lang="ru-RU" dirty="0"/>
              <a:t> </a:t>
            </a:r>
            <a:r>
              <a:rPr lang="ru-RU" dirty="0" err="1"/>
              <a:t>Шендерівський</a:t>
            </a:r>
            <a:r>
              <a:rPr lang="ru-RU" dirty="0"/>
              <a:t> НВК </a:t>
            </a:r>
            <a:r>
              <a:rPr lang="uk-UA" dirty="0"/>
              <a:t>  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 err="1"/>
              <a:t>Корсунь-Шевченківського</a:t>
            </a:r>
            <a:r>
              <a:rPr lang="ru-RU" dirty="0"/>
              <a:t> району </a:t>
            </a:r>
            <a:r>
              <a:rPr lang="ru-RU" dirty="0" err="1"/>
              <a:t>Черкаськоїобласті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115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Цветочная поляна анимирован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Казка</Template>
  <TotalTime>419</TotalTime>
  <Words>1324</Words>
  <Application>Microsoft Office PowerPoint</Application>
  <PresentationFormat>Экран (4:3)</PresentationFormat>
  <Paragraphs>45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Цветочная поляна анимированный</vt:lpstr>
      <vt:lpstr> Туве Янссон</vt:lpstr>
      <vt:lpstr>«Світ дітей — це пейзаж, намальований яскравими фарбами, де добро і зло нероздільні…»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Звідки взявся Мумі-троль?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Особисте життя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Туве Янссон</dc:title>
  <dc:creator>Валентина Іванівна</dc:creator>
  <cp:lastModifiedBy>Валя</cp:lastModifiedBy>
  <cp:revision>12</cp:revision>
  <dcterms:created xsi:type="dcterms:W3CDTF">2015-05-12T06:21:38Z</dcterms:created>
  <dcterms:modified xsi:type="dcterms:W3CDTF">2018-05-05T17:38:36Z</dcterms:modified>
</cp:coreProperties>
</file>