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D4CB0DE-CCE4-4F08-B487-3A2FB454BF38}" type="datetimeFigureOut">
              <a:rPr lang="ru-RU" smtClean="0"/>
              <a:pPr/>
              <a:t>08.09.2011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CCBA5A9-A314-4A9F-B9D8-BDCE5319E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3000372"/>
            <a:ext cx="7406640" cy="2258002"/>
          </a:xfrm>
        </p:spPr>
        <p:txBody>
          <a:bodyPr>
            <a:noAutofit/>
          </a:bodyPr>
          <a:lstStyle/>
          <a:p>
            <a:r>
              <a:rPr lang="uk-UA" sz="9600" b="1" dirty="0" smtClean="0"/>
              <a:t>Українські народні казки</a:t>
            </a:r>
            <a:endParaRPr lang="ru-RU" sz="96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286248" y="5500702"/>
            <a:ext cx="4643470" cy="1143000"/>
          </a:xfrm>
          <a:prstGeom prst="rect">
            <a:avLst/>
          </a:prstGeom>
        </p:spPr>
        <p:txBody>
          <a:bodyPr anchor="b">
            <a:normAutofit fontScale="6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 ілюстраціях художниці </a:t>
            </a: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Штанко</a:t>
            </a:r>
            <a:r>
              <a:rPr kumimoji="0" lang="uk-UA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Катерини</a:t>
            </a: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Arxiv\Зображення\Казки 2\image_4e0314152e42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099" y="0"/>
            <a:ext cx="501041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Arxiv\Зображення\Казки 2\image_4e031422159f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502878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Arxiv\Зображення\Казки 2\image_4e03142f0d0e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7" y="0"/>
            <a:ext cx="501041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Arxiv\Зображення\Казки 2\image_4e03143c91e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9876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Arxiv\Зображення\Казки 2\image_4e03144db7b8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7" y="0"/>
            <a:ext cx="517584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Arxiv\Зображення\Казки 2\image_4e03145b6f38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4831788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D:\Arxiv\Зображення\Казки 2\image_4e03146e0c1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1" y="714356"/>
            <a:ext cx="8232521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Arxiv\Зображення\Казки 2\image_4e0314686b8d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9876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D:\Arxiv\Зображення\Казки 2\image_4e03147ab29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97858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D:\Arxiv\Зображення\Казки 2\image_4e031486e85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9876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5074" y="1214422"/>
            <a:ext cx="2928926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 ілюстраціях художниці 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7" y="0"/>
            <a:ext cx="48295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D:\Arxiv\Зображення\Казки 2\image_4e0314aa9313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4796902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D:\Arxiv\Зображення\Казки 2\image_4e031bac4c4d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14356"/>
            <a:ext cx="7786742" cy="5976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D:\Arxiv\Зображення\Казки 2\image_4e0314b9df80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97858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D:\Arxiv\Зображення\Казки 2\image_4e0314c8ac80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97858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/>
              <a:t>Екатерина </a:t>
            </a:r>
            <a:r>
              <a:rPr lang="ru-RU" dirty="0" err="1" smtClean="0"/>
              <a:t>Штанко</a:t>
            </a:r>
            <a:r>
              <a:rPr lang="ru-RU" dirty="0" smtClean="0"/>
              <a:t> - одна из известнейших и любимых украинских иллюстраторов, родилась в 1951 году в Симферополе. В ее </a:t>
            </a:r>
            <a:r>
              <a:rPr lang="ru-RU" dirty="0" err="1" smtClean="0"/>
              <a:t>портфолио</a:t>
            </a:r>
            <a:r>
              <a:rPr lang="ru-RU" dirty="0" smtClean="0"/>
              <a:t> еще при Советском Союзе появилась иллюстрация таких книг как "Кобзарь" Тараса Шевченко, "Финские народные сказки", "</a:t>
            </a:r>
            <a:r>
              <a:rPr lang="ru-RU" dirty="0" err="1" smtClean="0"/>
              <a:t>Попелюшка</a:t>
            </a:r>
            <a:r>
              <a:rPr lang="ru-RU" dirty="0" smtClean="0"/>
              <a:t>", "Норвежские народные сказки".</a:t>
            </a:r>
            <a:br>
              <a:rPr lang="ru-RU" dirty="0" smtClean="0"/>
            </a:br>
            <a:r>
              <a:rPr lang="ru-RU" dirty="0" smtClean="0"/>
              <a:t>Сейчас Катерина активно сотрудничает с крупнейшим издательством детской литературы в Украине "</a:t>
            </a:r>
            <a:r>
              <a:rPr lang="ru-RU" dirty="0" err="1" smtClean="0"/>
              <a:t>А-Ба-Ба-Га-Ла-Ма-Га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Arxiv\Зображення\Казки 2\image_4e031a0646eb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9338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Arxiv\Зображення\Казки 2\image_4e03190ac17a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9471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Arxiv\Зображення\Казки 2\image_4e0313e97d5c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97858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Arxiv\Зображення\Казки 2\image_4e0313f6bc59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5072098" cy="6796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Arxiv\Зображення\Казки 2\image_4e0314088a8e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1479" y="642918"/>
            <a:ext cx="8232521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Arxiv\Зображення\Казки 2\image_4e03140296bc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497858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</TotalTime>
  <Words>60</Words>
  <Application>Microsoft Office PowerPoint</Application>
  <PresentationFormat>Экран (4:3)</PresentationFormat>
  <Paragraphs>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Українські народні казки</vt:lpstr>
      <vt:lpstr>В ілюстраціях художниці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Українські народні казки</dc:title>
  <dc:creator>User</dc:creator>
  <cp:lastModifiedBy>User</cp:lastModifiedBy>
  <cp:revision>7</cp:revision>
  <dcterms:created xsi:type="dcterms:W3CDTF">2011-06-28T13:17:31Z</dcterms:created>
  <dcterms:modified xsi:type="dcterms:W3CDTF">2011-09-08T11:04:18Z</dcterms:modified>
</cp:coreProperties>
</file>