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57" r:id="rId5"/>
    <p:sldId id="258" r:id="rId6"/>
    <p:sldId id="259" r:id="rId7"/>
    <p:sldId id="260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59" autoAdjust="0"/>
    <p:restoredTop sz="94660"/>
  </p:normalViewPr>
  <p:slideViewPr>
    <p:cSldViewPr>
      <p:cViewPr varScale="1">
        <p:scale>
          <a:sx n="68" d="100"/>
          <a:sy n="68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>
                <a:alpha val="16000"/>
              </a:srgbClr>
            </a:gs>
            <a:gs pos="100000">
              <a:schemeClr val="accent6">
                <a:lumMod val="40000"/>
                <a:lumOff val="6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Рамка"/>
          <p:cNvSpPr/>
          <p:nvPr/>
        </p:nvSpPr>
        <p:spPr>
          <a:xfrm>
            <a:off x="3059832" y="3284984"/>
            <a:ext cx="5869886" cy="2160240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85133" y="3672606"/>
            <a:ext cx="561928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Лист з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горбочком-жолобочком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Шипи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має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поранити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вміє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Зате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лікує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нас </a:t>
            </a:r>
            <a:r>
              <a:rPr lang="ru-RU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будь-яку годину. </a:t>
            </a:r>
          </a:p>
        </p:txBody>
      </p:sp>
      <p:pic>
        <p:nvPicPr>
          <p:cNvPr id="6" name="Алое" descr="C:\Users\Дмитрий\Desktop\алоэ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9939" y="1196752"/>
            <a:ext cx="2245838" cy="3696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Кактус" descr="C:\Users\Дмитрий\Desktop\кактус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27770"/>
            <a:ext cx="1309624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Скругленный прямоугольник 22"/>
          <p:cNvSpPr/>
          <p:nvPr/>
        </p:nvSpPr>
        <p:spPr>
          <a:xfrm>
            <a:off x="191616" y="980727"/>
            <a:ext cx="2580184" cy="4076873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73958" y="5517232"/>
            <a:ext cx="8196808" cy="120032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Відгадайте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загадки. Як одним словом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можна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назвати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ці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рослини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станеться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якщо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ми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їх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висадимо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на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вулицю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Чому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їх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називають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кімнатними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  <p:pic>
        <p:nvPicPr>
          <p:cNvPr id="12" name="Квітка 8" descr="C:\Users\Дмитрий\Desktop\Untitled-1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76672"/>
            <a:ext cx="2758270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58897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7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2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4" grpId="0"/>
      <p:bldP spid="2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назад 3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127482" y="3569284"/>
            <a:ext cx="4243284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3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Фіолетові</a:t>
            </a:r>
            <a:r>
              <a:rPr lang="ru-RU" sz="23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фіранки</a:t>
            </a:r>
            <a:endParaRPr lang="ru-RU" sz="23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3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ru-RU" sz="23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світлиці</a:t>
            </a:r>
            <a:r>
              <a:rPr lang="ru-RU" sz="23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та на </a:t>
            </a:r>
            <a:r>
              <a:rPr lang="ru-RU" sz="23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ґанку</a:t>
            </a:r>
            <a:r>
              <a:rPr lang="ru-RU" sz="23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23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Фіолетові</a:t>
            </a:r>
            <a:r>
              <a:rPr lang="ru-RU" sz="23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малята</a:t>
            </a:r>
            <a:endParaRPr lang="ru-RU" sz="23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3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Весну </a:t>
            </a:r>
            <a:r>
              <a:rPr lang="ru-RU" sz="23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люблять</a:t>
            </a:r>
            <a:r>
              <a:rPr lang="ru-RU" sz="23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зустрічати</a:t>
            </a:r>
            <a:r>
              <a:rPr lang="ru-RU" sz="23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0" name="Рамка"/>
          <p:cNvSpPr/>
          <p:nvPr/>
        </p:nvSpPr>
        <p:spPr>
          <a:xfrm>
            <a:off x="3059832" y="3284984"/>
            <a:ext cx="5869886" cy="2160240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Алое" descr="C:\Users\Дмитрий\Desktop\алоэ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9939" y="1196752"/>
            <a:ext cx="2245838" cy="3696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Кактус" descr="C:\Users\Дмитрий\Desktop\кактус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27770"/>
            <a:ext cx="1309624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Скругленный прямоугольник 17"/>
          <p:cNvSpPr/>
          <p:nvPr/>
        </p:nvSpPr>
        <p:spPr>
          <a:xfrm>
            <a:off x="2843808" y="98985"/>
            <a:ext cx="3240360" cy="2825959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73958" y="5517232"/>
            <a:ext cx="8196808" cy="120032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Відгадайте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загадки. Як одним словом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можна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назвати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ці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рослини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станеться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якщо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ми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їх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висадимо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на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вулицю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Чому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їх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називають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кімнатними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  <p:pic>
        <p:nvPicPr>
          <p:cNvPr id="12" name="Квітка 8" descr="C:\Users\Дмитрий\Desktop\Untitled-1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76672"/>
            <a:ext cx="2758270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48790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7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3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2" grpId="0"/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Управляющая кнопка: назад 6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домой 9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572872" y="3457163"/>
            <a:ext cx="484380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подушка для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голок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28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їжачок</a:t>
            </a:r>
            <a:r>
              <a:rPr lang="ru-RU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 не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ялинка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Але не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дасть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себе в образу,</a:t>
            </a:r>
          </a:p>
          <a:p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Тому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що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весь у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голках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5" name="Рамка"/>
          <p:cNvSpPr/>
          <p:nvPr/>
        </p:nvSpPr>
        <p:spPr>
          <a:xfrm>
            <a:off x="3059832" y="3284984"/>
            <a:ext cx="5869886" cy="2160240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Алое" descr="C:\Users\Дмитрий\Desktop\алоэ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9939" y="1196752"/>
            <a:ext cx="2245838" cy="3696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Кактус" descr="C:\Users\Дмитрий\Desktop\кактус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27770"/>
            <a:ext cx="1309624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5969825" y="11899"/>
            <a:ext cx="2352670" cy="3201078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73958" y="5517232"/>
            <a:ext cx="8196808" cy="120032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Відгадайте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загадки. Як одним словом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можна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назвати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ці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рослини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станеться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якщо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ми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їх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висадимо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на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вулицю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Чому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їх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називають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кімнатними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  <p:pic>
        <p:nvPicPr>
          <p:cNvPr id="13" name="Квітка 8" descr="C:\Users\Дмитрий\Desktop\Untitled-1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76672"/>
            <a:ext cx="2758270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48790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7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2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2" grpId="0"/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Управляющая кнопка: назад 17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Управляющая кнопка: далее 18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Управляющая кнопка: домой 19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Квітка 12" descr="C:\Users\Дмитрий\Desktop\кактус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72462" y="3829971"/>
            <a:ext cx="776397" cy="1664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Квітка 9" descr="C:\Users\Дмитрий\Desktop\алоэ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00169" y="3310544"/>
            <a:ext cx="1361292" cy="2240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Квітка 7" descr="C:\Users\Дмитрий\Desktop\фуксия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6038" y="3709950"/>
            <a:ext cx="1140626" cy="1759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Квітка 10" descr="C:\Users\Дмитрий\Desktop\Untitled-8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20060" y="3413216"/>
            <a:ext cx="1008113" cy="2076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Квітка 11" descr="C:\Users\Дмитрий\Desktop\Untitled-10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143707"/>
            <a:ext cx="1243543" cy="1325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Квітка 8" descr="C:\Users\Дмитрий\Desktop\Untitled-12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340263"/>
            <a:ext cx="1426663" cy="1154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Квітка 5" descr="C:\Users\Дмитрий\Desktop\кактус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95613" y="753436"/>
            <a:ext cx="776397" cy="1664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Квітка 2" descr="C:\Users\Дмитрий\Desktop\алоэ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96664" y="224584"/>
            <a:ext cx="1361292" cy="2240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Квітка 6" descr="C:\Users\Дмитрий\Desktop\фуксия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34597" y="706320"/>
            <a:ext cx="1140626" cy="1759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Квітка 1" descr="C:\Users\Дмитрий\Desktop\Untitled-8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5046" y="389245"/>
            <a:ext cx="1008113" cy="2076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Квітка 3" descr="C:\Users\Дмитрий\Desktop\Untitled-10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43861" y="1140077"/>
            <a:ext cx="1243543" cy="1325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Квітка 4" descr="C:\Users\Дмитрий\Desktop\Untitled-12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35925" y="1263728"/>
            <a:ext cx="1426663" cy="1154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153430" y="5877272"/>
            <a:ext cx="7453632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Назвіть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знайомі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вам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квіти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З’єднайте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пари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однакові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рослини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8728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85185E-6 L 0.56302 0.4599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142" y="2298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4.81481E-6 L 0.23663 0.48241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23" y="2412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1.48148E-6 L 0.39358 0.4787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70" y="2393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2.96296E-6 L -0.3132 0.47315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60" y="2365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0 L 0.18038 0.4997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10" y="2497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0 L -0.82066 0.46829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042" y="2340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Управляющая кнопка: назад 22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Управляющая кнопка: далее 23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Управляющая кнопка: домой 24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Квітка" descr="C:\Users\Дмитрий\Desktop\Untitled-1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2060" y="260648"/>
            <a:ext cx="8808782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26745" y="5864897"/>
            <a:ext cx="7453632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Назвіть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частини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рослини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Знайдіть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на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рослині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позначені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в кружечках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фрагменти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28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Управляющая кнопка: назад 8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домой 10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Фуксія" descr="C:\Users\Дмитрий\Desktop\фуксия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584854"/>
            <a:ext cx="3136102" cy="4836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Кактус" descr="C:\Users\Дмитрий\Desktop\кактус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52118" y="764704"/>
            <a:ext cx="2281477" cy="4892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147712" y="5912864"/>
            <a:ext cx="7453632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Назвіть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квіти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Розкажіть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чим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вони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схожі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й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чим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відрізняються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252998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C:\Users\Дмитрий\Desktop\гщр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439"/>
          <a:stretch/>
        </p:blipFill>
        <p:spPr bwMode="auto">
          <a:xfrm>
            <a:off x="902143" y="116632"/>
            <a:ext cx="724175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07550" y="5157192"/>
            <a:ext cx="7453632" cy="156966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Які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кімнатні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рослини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живуть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у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нашому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куточку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природи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 А як </a:t>
            </a:r>
            <a:r>
              <a:rPr lang="ru-RU" sz="2400" smtClean="0">
                <a:latin typeface="Arial" pitchFamily="34" charset="0"/>
                <a:cs typeface="Arial" pitchFamily="34" charset="0"/>
              </a:rPr>
              <a:t>називають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рослини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на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малюнку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Які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кімнатні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рослини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вам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подобаються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 Як за ними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доглядати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xmlns="" val="1252998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</TotalTime>
  <Words>197</Words>
  <Application>Microsoft Office PowerPoint</Application>
  <PresentationFormat>Экран (4:3)</PresentationFormat>
  <Paragraphs>20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Дмитрий Ичетовкин</dc:creator>
  <cp:lastModifiedBy>Home</cp:lastModifiedBy>
  <cp:revision>44</cp:revision>
  <dcterms:created xsi:type="dcterms:W3CDTF">2015-04-29T05:33:59Z</dcterms:created>
  <dcterms:modified xsi:type="dcterms:W3CDTF">2015-07-11T17:35:12Z</dcterms:modified>
</cp:coreProperties>
</file>