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9" autoAdjust="0"/>
    <p:restoredTop sz="94660"/>
  </p:normalViewPr>
  <p:slideViewPr>
    <p:cSldViewPr>
      <p:cViewPr varScale="1">
        <p:scale>
          <a:sx n="68" d="100"/>
          <a:sy n="68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Дмитрий\Desktop\6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450" y="583094"/>
            <a:ext cx="8943393" cy="4968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5877272"/>
            <a:ext cx="8064896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осінні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квіти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їх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називають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садовими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а не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дикорослими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Кропива" descr="C:\Users\Дмитрий\Desktop\Untitled-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1943" y="149953"/>
            <a:ext cx="2749180" cy="2059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омашка" descr="C:\Users\Дмитрий\Desktop\1395382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5453" y="2478192"/>
            <a:ext cx="1768400" cy="2854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Нагідки" descr="C:\Users\Дмитрий\Desktop\Untitled-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86571" y="2728574"/>
            <a:ext cx="1512168" cy="2440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М'ята" descr="C:\Users\Дмитрий\Desktop\Untitled-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84862"/>
            <a:ext cx="2122883" cy="192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Шавлія" descr="C:\Users\Дмитрий\Desktop\Untitled-8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5780" y="149953"/>
            <a:ext cx="1874110" cy="2761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Подорожник" descr="C:\Users\Дмитрий\Desktop\Untitled-10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2623" y="3431717"/>
            <a:ext cx="2240424" cy="173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617035" y="44557"/>
            <a:ext cx="2580184" cy="2952396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992344" y="2457433"/>
            <a:ext cx="2580184" cy="3007195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352563" y="74477"/>
            <a:ext cx="2580184" cy="2274404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52056" y="5562598"/>
            <a:ext cx="7269029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лікарські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рослини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Яку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користь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вони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приносять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Як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людина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використовує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для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поліпшення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здоров’я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xmlns="" val="194879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омой 10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Дмитрий\Desktop\shipovnik_svoystva2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8979"/>
            <a:ext cx="7998967" cy="555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79512" y="5877272"/>
            <a:ext cx="7269029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кущ.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корисна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шипшина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неї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плоди?</a:t>
            </a:r>
          </a:p>
        </p:txBody>
      </p:sp>
    </p:spTree>
    <p:extLst>
      <p:ext uri="{BB962C8B-B14F-4D97-AF65-F5344CB8AC3E}">
        <p14:creationId xmlns:p14="http://schemas.microsoft.com/office/powerpoint/2010/main" xmlns="" val="125299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Сад" descr="C:\Users\Дмитрий\Desktop\Untitled-12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618"/>
          <a:stretch/>
        </p:blipFill>
        <p:spPr bwMode="auto">
          <a:xfrm>
            <a:off x="976680" y="3619508"/>
            <a:ext cx="6980716" cy="2129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Слива" descr="C:\Users\Дмитрий\Desktop\слива дерево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92617" y="73853"/>
            <a:ext cx="1292821" cy="1580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Абрикос" descr="C:\Users\Дмитрий\Desktop\абрикос дерево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3494" y="1916832"/>
            <a:ext cx="1119492" cy="1368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Ялинка" descr="C:\Users\Дмитрий\Desktop\ель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4438" y="1940822"/>
            <a:ext cx="934589" cy="1326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Дуб" descr="C:\Users\Дмитрий\Desktop\дерево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4400"/>
            <a:ext cx="1484562" cy="1302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Яблуня" descr="C:\Users\Дмитрий\Desktop\яблоня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16340" y="1937583"/>
            <a:ext cx="1172420" cy="139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Груша" descr="C:\Users\Дмитрий\Desktop\груша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7719" y="185227"/>
            <a:ext cx="985152" cy="1540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Вишня" descr="C:\Users\Дмитрий\Desktop\вишня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7" y="90422"/>
            <a:ext cx="1286136" cy="156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Каштан" descr="C:\Users\Дмитрий\Desktop\дерево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75099" y="78748"/>
            <a:ext cx="1226732" cy="1474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Верба" descr="C:\Users\Дмитрий\Desktop\верба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3035" y="1890058"/>
            <a:ext cx="1292716" cy="144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79512" y="5877272"/>
            <a:ext cx="7269029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дерева.</a:t>
            </a:r>
          </a:p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фруктові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дерева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перенесіть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у садок.</a:t>
            </a:r>
          </a:p>
        </p:txBody>
      </p:sp>
    </p:spTree>
    <p:extLst>
      <p:ext uri="{BB962C8B-B14F-4D97-AF65-F5344CB8AC3E}">
        <p14:creationId xmlns:p14="http://schemas.microsoft.com/office/powerpoint/2010/main" xmlns="" val="125299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85185E-6 L -0.05156 0.5391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7" y="269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07407E-6 L -0.10348 0.5421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74" y="271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1481E-6 L -0.21198 0.5511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08" y="275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33333E-6 L 0.38039 0.2993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10" y="149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7.40741E-7 L 0.12847 0.29421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24" y="146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0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56</Words>
  <Application>Microsoft Office PowerPoint</Application>
  <PresentationFormat>Экран (4:3)</PresentationFormat>
  <Paragraphs>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47</cp:revision>
  <dcterms:created xsi:type="dcterms:W3CDTF">2015-04-29T05:33:59Z</dcterms:created>
  <dcterms:modified xsi:type="dcterms:W3CDTF">2015-07-11T17:39:12Z</dcterms:modified>
</cp:coreProperties>
</file>