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63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Барабан" descr="C:\Users\Дмитрий\Desktop\бараба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2278" y="3879083"/>
            <a:ext cx="1180447" cy="1210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Праска" descr="C:\Users\Дмитрий\Desktop\утю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5295" y="3421651"/>
            <a:ext cx="1038814" cy="162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Радіо" descr="C:\Users\Дмитрий\Desktop\ради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8502" y="3738511"/>
            <a:ext cx="1580837" cy="119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Квітка" descr="C:\Users\Дмитрий\Desktop\цветок 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4184" y="3474340"/>
            <a:ext cx="652434" cy="132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Цукерка" descr="C:\Users\Дмитрий\Desktop\конфета 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4236" y="4938138"/>
            <a:ext cx="956616" cy="45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Телевізор" descr="C:\Users\Дмитрий\Desktop\телевизор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2045" y="3300824"/>
            <a:ext cx="1196110" cy="14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Вуха" descr="C:\Users\Дмитрий\Desktop\ухо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843" y="260648"/>
            <a:ext cx="1586829" cy="95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от" descr="C:\Users\Дмитрий\Desktop\язык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2318" y="260648"/>
            <a:ext cx="1586829" cy="95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Ніс" descr="C:\Users\Дмитрий\Desktop\нос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3299" y="258933"/>
            <a:ext cx="1586829" cy="95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Очі" descr="C:\Users\Дмитрий\Desktop\глаз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6507" y="260648"/>
            <a:ext cx="1586829" cy="95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Руки" descr="C:\Users\Дмитрий\Desktop\рук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6930" y="258934"/>
            <a:ext cx="1591225" cy="95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Книга" descr="C:\Users\Дмитрий\Desktop\книга 0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369" y="3700118"/>
            <a:ext cx="1684592" cy="93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61285" y="5517232"/>
            <a:ext cx="8279567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органи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чуття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завдяки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пізнаєте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Очі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вуха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ніс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язик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шкіра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Поєднайте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пари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органи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чуття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допомагають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пізнати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62153 -0.30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76" y="-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19983 -0.3428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-1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9259E-6 L 0.45208 -0.2960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04" y="-148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-0.44028 -0.3215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4" y="-160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40741E-7 L -0.24462 -0.29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0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-0.24445 -0.2409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2" y="-120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40741E-7 L -0.55174 -0.4525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87" y="-22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от" descr="C:\Users\Дмитрий\Desktop\язы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154" y="4149079"/>
            <a:ext cx="2117143" cy="12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ука" descr="C:\Users\Дмитрий\Desktop\ру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6969" y="4149078"/>
            <a:ext cx="2123009" cy="12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Кактус" descr="C:\Users\Дмитрий\Desktop\какус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0470" y="105691"/>
            <a:ext cx="1401033" cy="203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Часник" descr="C:\Users\Дмитрий\Desktop\чеснок 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9192" y="225946"/>
            <a:ext cx="1009150" cy="183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Лимон" descr="C:\Users\Дмитрий\Desktop\лимон 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310" y="690153"/>
            <a:ext cx="1528086" cy="123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Їжак" descr="C:\Users\Дмитрий\Desktop\ежик 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3554" y="657995"/>
            <a:ext cx="2223629" cy="128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51520" y="5558377"/>
            <a:ext cx="7050957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Перенесіть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відчути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допомогою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шкіри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—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 руки, 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допомогою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язика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—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 рота.</a:t>
            </a:r>
          </a:p>
        </p:txBody>
      </p:sp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0.06528 0.309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4" y="154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0.33958 0.2810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79" y="14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L 0.43767 0.3101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15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-0.23351 0.28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84" y="14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Плюшевий ведмідь" descr="C:\Users\Дмитрий\Desktop\плюшевый медведь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398" y="614042"/>
            <a:ext cx="1404097" cy="162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Торт" descr="C:\Users\Дмитрий\Desktop\тор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6892" y="3765512"/>
            <a:ext cx="2070128" cy="157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Комп'ютер" descr="C:\Users\Дмитрий\Desktop\компьюте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4010" y="3301141"/>
            <a:ext cx="1860985" cy="179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Пісок" descr="C:\Users\Дмитрий\Desktop\муравейни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9645" y="395631"/>
            <a:ext cx="2744467" cy="12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Троянди" descr="C:\Users\Дмитрий\Desktop\розы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5" y="2082117"/>
            <a:ext cx="1511726" cy="155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Очі" descr="C:\Users\Дмитрий\Desktop\глаза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976" y="1962374"/>
            <a:ext cx="2487960" cy="150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Ножиці" descr="C:\Users\Дмитрий\Desktop\ножницы 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647" y="3872363"/>
            <a:ext cx="1279701" cy="136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Голка" descr="C:\Users\Дмитрий\Desktop\нитка с иголкой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3269" y="260648"/>
            <a:ext cx="991169" cy="150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6384788" y="3069431"/>
            <a:ext cx="2409805" cy="217592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83268" y="3765512"/>
            <a:ext cx="1616081" cy="157675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94641" y="53009"/>
            <a:ext cx="1545112" cy="190936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96512" y="144962"/>
            <a:ext cx="2990731" cy="161836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07504" y="5558377"/>
            <a:ext cx="73969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Якого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кольору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бувають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очі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важливі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небезпечними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очей.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Людина" descr="C:\Users\Дмитрий\Desktop\мальчик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7509" y="548680"/>
            <a:ext cx="2149466" cy="474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Собака" descr="C:\Users\Дмитрий\Desktop\собака 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607" y="1781464"/>
            <a:ext cx="2569503" cy="262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Птах" descr="C:\Users\Дмитрий\Desktop\воробей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2691" y="1322342"/>
            <a:ext cx="2147821" cy="158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ба" descr="C:\Users\Дмитрий\Desktop\рыба 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943" y="3356992"/>
            <a:ext cx="2142897" cy="173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35672" y="5851509"/>
            <a:ext cx="73969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укрито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тіло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Яке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значення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шкіра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43977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Кішка" descr="C:\Users\Дмитрий\Desktop\Untitled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6937" y="64840"/>
            <a:ext cx="2699711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Бурулька" descr="C:\Users\Дмитрий\Desktop\Untitled-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836711"/>
            <a:ext cx="2016224" cy="346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Праска" descr="C:\Users\Дмитрий\Desktop\Untitled-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1906" y="2806013"/>
            <a:ext cx="3050556" cy="286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Кактус" descr="C:\Users\Дмитрий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250" y="1950939"/>
            <a:ext cx="2485534" cy="312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2250" y="5877272"/>
            <a:ext cx="73969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вважаєте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відчують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торкнувшись рукою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допомагає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43977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Зубна щітка" descr="C:\Users\Дмитрий\Desktop\зубная щетка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8941" y="3503635"/>
            <a:ext cx="2001011" cy="112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Мило" descr="C:\Users\Дмитрий\Desktop\мыло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7975" y="496612"/>
            <a:ext cx="1339850" cy="102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Рушник" descr="C:\Users\Дмитрий\Desktop\полотенце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3433" y="4299317"/>
            <a:ext cx="26733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Відро" descr="C:\Users\Дмитрий\Desktop\лопатк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8607" y="185462"/>
            <a:ext cx="1612900" cy="164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Гребінець" descr="C:\Users\Дмитрий\Desktop\расческа 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33708"/>
            <a:ext cx="239710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Кран" descr="C:\Users\Дмитрий\Desktop\кран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490" y="3470166"/>
            <a:ext cx="1286933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Хустинка" descr="C:\Users\Дмитрий\Desktop\салфетка 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6783" y="2992154"/>
            <a:ext cx="1979713" cy="144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Крем" descr="C:\Users\Дмитрий\Desktop\крем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085" y="372179"/>
            <a:ext cx="852867" cy="176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Вологі серветки" descr="C:\Users\Дмитрий\Desktop\салфетка 3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4676" y="295730"/>
            <a:ext cx="1060494" cy="252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5415568" y="240725"/>
            <a:ext cx="1704664" cy="153412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475099" y="185462"/>
            <a:ext cx="1489389" cy="209141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40743" y="4149080"/>
            <a:ext cx="3024336" cy="153059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79174" y="3297039"/>
            <a:ext cx="1662410" cy="230425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99592" y="184922"/>
            <a:ext cx="1728192" cy="280723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2250" y="5877272"/>
            <a:ext cx="73969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доглядати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своєю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шкірою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необхідні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предмети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1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135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56</cp:revision>
  <dcterms:created xsi:type="dcterms:W3CDTF">2015-04-29T05:33:59Z</dcterms:created>
  <dcterms:modified xsi:type="dcterms:W3CDTF">2015-07-11T17:31:53Z</dcterms:modified>
</cp:coreProperties>
</file>