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9" r:id="rId4"/>
    <p:sldId id="262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65" autoAdjust="0"/>
    <p:restoredTop sz="94660"/>
  </p:normalViewPr>
  <p:slideViewPr>
    <p:cSldViewPr>
      <p:cViewPr varScale="1">
        <p:scale>
          <a:sx n="68" d="100"/>
          <a:sy n="68" d="100"/>
        </p:scale>
        <p:origin x="-14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>
                <a:alpha val="16000"/>
              </a:srgbClr>
            </a:gs>
            <a:gs pos="100000">
              <a:schemeClr val="accent6">
                <a:lumMod val="40000"/>
                <a:lumOff val="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audio2.wav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3" Type="http://schemas.openxmlformats.org/officeDocument/2006/relationships/audio" Target="../media/audio1.wav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Relationship Id="rId1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Бінокль" descr="C:\Users\Дмитрий\Desktop\бинокль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57994" y="2738192"/>
            <a:ext cx="1820147" cy="1721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Морква" descr="C:\Users\Дмитрий\Desktop\морковь 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06161" y="1131617"/>
            <a:ext cx="1971980" cy="564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Рушник" descr="C:\Users\Дмитрий\Desktop\полотенце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5916" y="1934111"/>
            <a:ext cx="1873478" cy="2155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Яблуко" descr="C:\Users\Дмитрий\Desktop\яблоко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15886" y="2688671"/>
            <a:ext cx="1389866" cy="159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Чашка" descr="C:\Users\Дмитрий\Desktop\чашка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65189" y="173509"/>
            <a:ext cx="1746650" cy="1522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Окуляри" descr="C:\Users\Дмитрий\Desktop\очки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2759" y="4661478"/>
            <a:ext cx="2580117" cy="1017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Люстерко" descr="C:\Users\Дмитрий\Desktop\зеркало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99020" y="4293096"/>
            <a:ext cx="2225109" cy="1230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Гудзик" descr="C:\Users\Дмитрий\Desktop\пуговица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5871" y="297064"/>
            <a:ext cx="1355303" cy="1355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Лупа" descr="C:\Users\Дмитрий\Desktop\лупа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30726" y="534929"/>
            <a:ext cx="1623169" cy="1623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1902817" y="336184"/>
            <a:ext cx="1751078" cy="1998945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85764" y="4462743"/>
            <a:ext cx="3034108" cy="1342521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572827" y="2599486"/>
            <a:ext cx="2178295" cy="2061992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63992" y="5945521"/>
            <a:ext cx="7396998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Оберіть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предмети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які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допомогають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краще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бачити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Поясніть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свій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вибір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758897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0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10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0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9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10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5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3" dur="indefinite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4" dur="indefinite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назад 3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Лисиця" descr="C:\Users\Дмитрий\Desktop\Untitled-1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8189" y="476672"/>
            <a:ext cx="8750206" cy="4882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02"/>
          <p:cNvSpPr/>
          <p:nvPr/>
        </p:nvSpPr>
        <p:spPr>
          <a:xfrm>
            <a:off x="5436096" y="3493533"/>
            <a:ext cx="756084" cy="776573"/>
          </a:xfrm>
          <a:prstGeom prst="roundRect">
            <a:avLst>
              <a:gd name="adj" fmla="val 50000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01"/>
          <p:cNvSpPr/>
          <p:nvPr/>
        </p:nvSpPr>
        <p:spPr>
          <a:xfrm>
            <a:off x="4951141" y="4493940"/>
            <a:ext cx="635164" cy="632089"/>
          </a:xfrm>
          <a:prstGeom prst="roundRect">
            <a:avLst>
              <a:gd name="adj" fmla="val 50000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03"/>
          <p:cNvSpPr/>
          <p:nvPr/>
        </p:nvSpPr>
        <p:spPr>
          <a:xfrm>
            <a:off x="6176661" y="2708920"/>
            <a:ext cx="469466" cy="489012"/>
          </a:xfrm>
          <a:prstGeom prst="roundRect">
            <a:avLst>
              <a:gd name="adj" fmla="val 50000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Квітка" descr="C:\Users\Дмитрий\Desktop\Untitled-1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67006" y="4503707"/>
            <a:ext cx="603434" cy="598683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Плаття" descr="C:\Users\Дмитрий\Desktop\Untitled-1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511243"/>
            <a:ext cx="729003" cy="743297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Кофта" descr="C:\Users\Дмитрий\Desktop\Untitled-16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92181" y="2711866"/>
            <a:ext cx="451507" cy="466230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Рушник" descr="C:\Users\Дмитрий\Desktop\Untitled-17.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3460"/>
          <a:stretch/>
        </p:blipFill>
        <p:spPr bwMode="auto">
          <a:xfrm>
            <a:off x="6624761" y="3817620"/>
            <a:ext cx="536439" cy="403389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107504" y="5877271"/>
            <a:ext cx="7396998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Знайдіть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відмінності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малюнках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допомогло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вам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виконати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це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завдання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11" name="04"/>
          <p:cNvSpPr/>
          <p:nvPr/>
        </p:nvSpPr>
        <p:spPr>
          <a:xfrm>
            <a:off x="6600325" y="3882891"/>
            <a:ext cx="576064" cy="431636"/>
          </a:xfrm>
          <a:prstGeom prst="roundRect">
            <a:avLst>
              <a:gd name="adj" fmla="val 50000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Дмитрий\Desktop\Untitled-4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00325" y="3571506"/>
            <a:ext cx="457481" cy="230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02"/>
          <p:cNvSpPr/>
          <p:nvPr/>
        </p:nvSpPr>
        <p:spPr>
          <a:xfrm>
            <a:off x="6588223" y="3544364"/>
            <a:ext cx="504057" cy="285243"/>
          </a:xfrm>
          <a:prstGeom prst="roundRect">
            <a:avLst>
              <a:gd name="adj" fmla="val 50000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48790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0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0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3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3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4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6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 animBg="1"/>
      <p:bldP spid="11" grpId="0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Управляющая кнопка: назад 8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домой 10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C:\Users\Дмитрий\Desktop\Untitled-1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7216" y="116632"/>
            <a:ext cx="9057628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79512" y="5877272"/>
            <a:ext cx="7396998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зображено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екрані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Розгляньте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будову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ока.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Назвіть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його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частини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Скільки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очей у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живих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істот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1252998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Управляющая кнопка: назад 8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домой 10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Неправильно 5" descr="C:\Users\Дмитрий\Desktop\Untitled-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53473" y="2612143"/>
            <a:ext cx="2361067" cy="2354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Правильно" descr="C:\Users\Дмитрий\Desktop\Untitled-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1455" y="145460"/>
            <a:ext cx="2354123" cy="2354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Неправильно 1" descr="C:\Users\Дмитрий\Desktop\Untitled-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2860" y="145460"/>
            <a:ext cx="2354123" cy="2354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Неправильно 2" descr="C:\Users\Дмитрий\Desktop\Untitled-4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45460"/>
            <a:ext cx="2354123" cy="2354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Неправильно 4" descr="C:\Users\Дмитрий\Desktop\Untitled-7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05436" y="2608671"/>
            <a:ext cx="2357595" cy="2357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Неправильно 3" descr="C:\Users\Дмитрий\Desktop\Untitled-12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1455" y="2586180"/>
            <a:ext cx="2353381" cy="2353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Н1" descr="C:\Users\Дмитрий\Desktop\Untitled-152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8171511" y="620688"/>
            <a:ext cx="563650" cy="56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П" descr="C:\Users\Дмитрий\Desktop\Untitled-15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8171693" y="3075167"/>
            <a:ext cx="563650" cy="56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Н2" descr="C:\Users\Дмитрий\Desktop\Untitled-152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8171693" y="1484784"/>
            <a:ext cx="563650" cy="56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Н5" descr="C:\Users\Дмитрий\Desktop\Untitled-152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8171693" y="2304355"/>
            <a:ext cx="563650" cy="56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Н4" descr="C:\Users\Дмитрий\Desktop\Untitled-152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8187473" y="3972218"/>
            <a:ext cx="563650" cy="56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Н3" descr="C:\Users\Дмитрий\Desktop\Untitled-152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8171693" y="4810617"/>
            <a:ext cx="563650" cy="56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142038" y="5100242"/>
            <a:ext cx="7396998" cy="156966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Як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вважаєте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чому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потрібно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берегти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свій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зір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Позначте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знаком «+»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малюнки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на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яких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діти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піклуються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про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свій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зір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знаком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«–» —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на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яких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не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бережуть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зір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439776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-0.86927 -0.17083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472" y="-854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0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10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1.48148E-6 L -0.59462 0.19074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740" y="953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10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59259E-6 L -0.31649 0.06412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33" y="319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10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11111E-6 L -0.86927 -0.06643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472" y="-333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2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10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1.11111E-6 L -0.59184 0.0618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601" y="307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0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33333E-6 L -0.31215 0.30672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08" y="153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Сир" descr="C:\Users\Дмитрий\Desktop\Untitled-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25372" y="438491"/>
            <a:ext cx="1434763" cy="1168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Яблуко" descr="C:\Users\Дмитрий\Desktop\Untitled-16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90616" y="4394089"/>
            <a:ext cx="1224636" cy="1114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Риба" descr="C:\Users\Дмитрий\Desktop\риба 3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41988" y="2599051"/>
            <a:ext cx="1958254" cy="1374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Чіпси" descr="C:\Users\Дмитрий\Desktop\чіпси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7592" y="2508832"/>
            <a:ext cx="1834287" cy="1167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Молоко" descr="C:\Users\Дмитрий\Desktop\молоко 5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18734" y="237100"/>
            <a:ext cx="1236798" cy="1801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Кола" descr="C:\Users\Дмитрий\Desktop\кола 2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95661" y="3730498"/>
            <a:ext cx="817002" cy="1954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Морква" descr="C:\Users\Дмитрий\Desktop\морква 4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10142" y="2508832"/>
            <a:ext cx="3078282" cy="96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Лимон" descr="C:\Users\Дмитрий\Desktop\лимон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41333" y="4374674"/>
            <a:ext cx="1259422" cy="798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Гамбургер" descr="C:\Users\Дмитрий\Desktop\гамбургер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11134" y="4506131"/>
            <a:ext cx="1013447" cy="890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Апельсин" descr="C:\Users\Дмитрий\Desktop\апельсин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8208" y="472900"/>
            <a:ext cx="1015837" cy="951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Капуста" descr="C:\Users\Дмитрий\Desktop\капуста 3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81506" y="218967"/>
            <a:ext cx="2387185" cy="1779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Скругленный прямоугольник 15"/>
          <p:cNvSpPr/>
          <p:nvPr/>
        </p:nvSpPr>
        <p:spPr>
          <a:xfrm>
            <a:off x="1902817" y="109118"/>
            <a:ext cx="1751078" cy="1998945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167214" y="155115"/>
            <a:ext cx="1751078" cy="1735707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191568" y="2108063"/>
            <a:ext cx="3309521" cy="1464953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62159" y="237100"/>
            <a:ext cx="1467933" cy="1370347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095505" y="4077073"/>
            <a:ext cx="1751078" cy="1319792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537932" y="2375729"/>
            <a:ext cx="2322100" cy="1773351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108954" y="4259681"/>
            <a:ext cx="1751078" cy="1425144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153088" y="5877272"/>
            <a:ext cx="7396998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Оберіть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продукти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корисні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для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зору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Чим вони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корисні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1252998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3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0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4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6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6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0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1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0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8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7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0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0" dur="indefinite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1" dur="indefinite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0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0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6" dur="indefinite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7" dur="indefinite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5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20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2" dur="indefinite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3" dur="indefinite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8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20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8" dur="indefinite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9" dur="indefinite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3"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679</TotalTime>
  <Words>87</Words>
  <Application>Microsoft Office PowerPoint</Application>
  <PresentationFormat>Экран (4:3)</PresentationFormat>
  <Paragraphs>7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Дмитрий Ичетовкин</dc:creator>
  <cp:lastModifiedBy>Home</cp:lastModifiedBy>
  <cp:revision>68</cp:revision>
  <dcterms:created xsi:type="dcterms:W3CDTF">2015-04-29T05:33:59Z</dcterms:created>
  <dcterms:modified xsi:type="dcterms:W3CDTF">2015-07-11T17:36:02Z</dcterms:modified>
</cp:coreProperties>
</file>