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9" r:id="rId4"/>
    <p:sldId id="262" r:id="rId5"/>
    <p:sldId id="264" r:id="rId6"/>
    <p:sldId id="265" r:id="rId7"/>
    <p:sldId id="263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94660"/>
  </p:normalViewPr>
  <p:slideViewPr>
    <p:cSldViewPr>
      <p:cViewPr varScale="1">
        <p:scale>
          <a:sx n="68" d="100"/>
          <a:sy n="68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13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audio" Target="../media/audio1.wav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19" Type="http://schemas.openxmlformats.org/officeDocument/2006/relationships/image" Target="../media/image50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C:\Users\Дмитрий\Desktop\Untitled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6085" y="620688"/>
            <a:ext cx="8770618" cy="406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1554" y="4941168"/>
            <a:ext cx="8352928" cy="178510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200" dirty="0">
                <a:latin typeface="Arial" pitchFamily="34" charset="0"/>
                <a:cs typeface="Arial" pitchFamily="34" charset="0"/>
              </a:rPr>
              <a:t>Як одним словом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можна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назвати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всі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зображення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? Чим вони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схожі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? Чим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відрізняються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? До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яких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груп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належать? До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живої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чи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неживої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природи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належать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рослини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умови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потрібні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рослинам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щоб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вони росли,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розвивалися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і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розмножувалися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частини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функції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кожної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рослини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зад 3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69" name="Помідор" descr="C:\Users\Дмитрий\Desktop\помидо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856" y="1600773"/>
            <a:ext cx="856222" cy="835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Цибуля" descr="C:\Users\Дмитрий\Desktop\лук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2899" y="1633293"/>
            <a:ext cx="1431009" cy="1462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Агрус" descr="C:\Users\Дмитрий\Desktop\крыжовник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5838" y="1468193"/>
            <a:ext cx="768378" cy="52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3" name="Малина" descr="C:\Users\Дмитрий\Desktop\малина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0517" y="4593632"/>
            <a:ext cx="624639" cy="63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4" name="Картопля" descr="C:\Users\Дмитрий\Desktop\картофель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2919" y="2333210"/>
            <a:ext cx="944633" cy="729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6" name="Огірок" descr="C:\Users\Дмитрий\Desktop\огурец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31314" y="362433"/>
            <a:ext cx="1267681" cy="868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7" name="Полуниця" descr="C:\Users\Дмитрий\Desktop\клубника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72" y="4593632"/>
            <a:ext cx="680238" cy="588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8" name="Морква" descr="C:\Users\Дмитрий\Desktop\морковь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8856" y="3088000"/>
            <a:ext cx="1612988" cy="1227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79" name="Капуста" descr="C:\Users\Дмитрий\Desktop\капуста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06705" y="1597542"/>
            <a:ext cx="1417796" cy="122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81" name="Буряк" descr="C:\Users\Дмитрий\Desktop\свекла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1121" y="361531"/>
            <a:ext cx="1578769" cy="1561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83" name="Баклажан" descr="C:\Users\Дмитрий\Desktop\баклажан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6840" y="3225125"/>
            <a:ext cx="1094475" cy="1008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Зелений кошик" descr="C:\Users\Дмитрий\Desktop\корзинка 223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1277" y="3212973"/>
            <a:ext cx="2026164" cy="2205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Синій кошик" descr="C:\Users\Дмитрий\Desktop\корзинка 2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3940" y="3323837"/>
            <a:ext cx="1924323" cy="209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91263" y="5589240"/>
            <a:ext cx="7217593" cy="110799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2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овочі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ростуть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над землею, а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— у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землі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Покладіть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зелений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кошик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у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сі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овочі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а в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синій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 —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усі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>
                <a:latin typeface="Arial" pitchFamily="34" charset="0"/>
                <a:cs typeface="Arial" pitchFamily="34" charset="0"/>
              </a:rPr>
              <a:t>ягоди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94879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96296E-6 L 0.25243 0.4053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22" y="2025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96296E-6 L 0.07084 0.5634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2" y="2817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81481E-6 L -0.3217 0.4386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94" y="219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8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0.00069 L -0.51962 0.3555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90" y="17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-0.54809 0.0967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13" y="483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48148E-6 L -0.23125 -0.0238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0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63" y="-12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81481E-6 L 0.55711 -0.0275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47" y="-13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0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 L 0.19774 0.14514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78" y="724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8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96296E-6 L -0.34323 0.28518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70" y="1425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-3.33333E-6 L 0.1717 0.43681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76" y="2182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0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07407E-6 L 0.04288 0.27083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5" y="1354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0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омой 10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Шипшина" descr="C:\Users\Дмитрий\Desktop\Untitled-1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81698" y="1678217"/>
            <a:ext cx="893439" cy="1050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Груша" descr="C:\Users\Дмитрий\Desktop\Untitled-1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79001"/>
            <a:ext cx="1794402" cy="224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Яблуко" descr="C:\Users\Дмитрий\Desktop\Untitled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9845" y="3716481"/>
            <a:ext cx="1520598" cy="151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Малина" descr="C:\Users\Дмитрий\Desktop\Untitled-4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4176" y="3974316"/>
            <a:ext cx="901814" cy="921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Калина" descr="C:\Users\Дмитрий\Desktop\Untitled-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385" y="541969"/>
            <a:ext cx="1923452" cy="2144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Ліщина" descr="C:\Users\Дмитрий\Desktop\Untitled-9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86485" y="1479175"/>
            <a:ext cx="979557" cy="100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3233429" y="1174103"/>
            <a:ext cx="1495365" cy="1618369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401043" y="1394448"/>
            <a:ext cx="1495365" cy="1618369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27400" y="3626058"/>
            <a:ext cx="1495365" cy="1618369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10192" y="311574"/>
            <a:ext cx="2275063" cy="2616575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83450" y="5877272"/>
            <a:ext cx="7217593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плоди,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ростуть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кущах.</a:t>
            </a:r>
          </a:p>
          <a:p>
            <a:pPr algn="ctr"/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Які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плоди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залишилися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pic>
        <p:nvPicPr>
          <p:cNvPr id="18" name="Picture 2" descr="C:\Users\Дмитрий\Desktop\Untitled-4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11672" y="3716481"/>
            <a:ext cx="2164390" cy="1769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Дмитрий\Desktop\45736cae598c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52830" y="3611792"/>
            <a:ext cx="2035188" cy="147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ый прямоугольник 19"/>
          <p:cNvSpPr/>
          <p:nvPr/>
        </p:nvSpPr>
        <p:spPr>
          <a:xfrm>
            <a:off x="4355977" y="3359846"/>
            <a:ext cx="2232248" cy="201337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299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0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0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0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омой 10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Картопля" descr="C:\Users\Дмитрий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310" y="1044549"/>
            <a:ext cx="2864202" cy="2063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Цибуля" descr="C:\Users\Дмитрий\Desktop\Untitled-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6188" y="1254008"/>
            <a:ext cx="2503673" cy="2663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Лимон" descr="C:\Users\Дмитрий\Desktop\Untitled-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1699" y="1590329"/>
            <a:ext cx="2490320" cy="151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3320166" y="888778"/>
            <a:ext cx="2880320" cy="324036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3450" y="5531902"/>
            <a:ext cx="7217593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кожній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групі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серед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різних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продуктів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є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дуже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корисні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допоможуть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восени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захиститися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застуди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грипу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267744" y="4564751"/>
            <a:ext cx="4541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овоч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але не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картопля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43977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0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1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омой 10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Часник" descr="C:\Users\Дмитрий\Desktop\Untitled-4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897" y="1812370"/>
            <a:ext cx="2477558" cy="1634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Апельсин" descr="C:\Users\Дмитрий\Desktop\Untitled-2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2847" y="1285284"/>
            <a:ext cx="2561732" cy="240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іпа" descr="C:\Users\Дмитрий\Desktop\Untitled-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28588" y="620236"/>
            <a:ext cx="2920910" cy="3051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6083553" y="1020282"/>
            <a:ext cx="2880320" cy="2880321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83450" y="5531902"/>
            <a:ext cx="7217593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кожній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групі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серед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різних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продуктів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є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дуже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корисні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допоможуть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восени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захиститися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застуди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грипу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337745" y="4557502"/>
            <a:ext cx="68409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фрукт, і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червоного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кольору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130402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омой 10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Мед" descr="C:\Users\Дмитрий\Desktop\Untitled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9074" y="1196752"/>
            <a:ext cx="2055436" cy="1953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Тістечко" descr="C:\Users\Дмитрий\Desktop\Untitled-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9354" y="1556792"/>
            <a:ext cx="2696848" cy="212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Полуниця" descr="C:\Users\Дмитрий\Desktop\Untitled-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31572" y="836712"/>
            <a:ext cx="2507341" cy="2456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340427" y="908720"/>
            <a:ext cx="2520895" cy="252028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3450" y="5531902"/>
            <a:ext cx="7217593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кожній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групі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серед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різних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продуктів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є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дуже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корисні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допоможуть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восени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захиститися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застуди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грипу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81957" y="4207633"/>
            <a:ext cx="66967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солодкий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продукт, але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він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росте й не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буває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 кремом.</a:t>
            </a:r>
          </a:p>
        </p:txBody>
      </p:sp>
    </p:spTree>
    <p:extLst>
      <p:ext uri="{BB962C8B-B14F-4D97-AF65-F5344CB8AC3E}">
        <p14:creationId xmlns:p14="http://schemas.microsoft.com/office/powerpoint/2010/main" xmlns="" val="130402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0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Управляющая кнопка: назад 8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Управляющая кнопка: домой 10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Ананас" descr="C:\Users\Дмитрий\Desktop\Untitled-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04466" y="768263"/>
            <a:ext cx="2790905" cy="331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Груша" descr="C:\Users\Дмитрий\Desktop\Untitled-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9734" y="790034"/>
            <a:ext cx="2102946" cy="319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Лимон" descr="C:\Users\Дмитрий\Desktop\Untitled-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2720" y="1243567"/>
            <a:ext cx="2935854" cy="2001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2603990" y="984287"/>
            <a:ext cx="3240360" cy="252028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3450" y="5531902"/>
            <a:ext cx="7217593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кожній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групі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серед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різних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продуктів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є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дуже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корисні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допоможуть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восени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захиститися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застуди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грипу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Відгадайте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та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292464" y="4564751"/>
            <a:ext cx="68289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фрукт,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його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зазвичай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додають</a:t>
            </a:r>
            <a:r>
              <a:rPr lang="ru-RU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 чай.</a:t>
            </a:r>
          </a:p>
        </p:txBody>
      </p:sp>
    </p:spTree>
    <p:extLst>
      <p:ext uri="{BB962C8B-B14F-4D97-AF65-F5344CB8AC3E}">
        <p14:creationId xmlns:p14="http://schemas.microsoft.com/office/powerpoint/2010/main" xmlns="" val="1304029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10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іпа" descr="C:\Users\Дмитрий\Desktop\Untitled-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5420" y="1517836"/>
            <a:ext cx="1238779" cy="129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Горох" descr="C:\Users\Дмитрий\Desktop\горох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313" y="2575166"/>
            <a:ext cx="967793" cy="1044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Кріп" descr="C:\Users\Дмитрий\Desktop\укроп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02125" y="4437112"/>
            <a:ext cx="1604554" cy="86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Квасоля" descr="C:\Users\Дмитрий\Desktop\фасоль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26563" y="1594824"/>
            <a:ext cx="1319944" cy="756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Кабачок" descr="C:\Users\Дмитрий\Desktop\кабачок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4913" y="2086845"/>
            <a:ext cx="1147606" cy="976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Щавель" descr="C:\Users\Дмитрий\Desktop\Untitled-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7713" y="60528"/>
            <a:ext cx="1145338" cy="1284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Картопля" descr="C:\Users\Дмитрий\Desktop\картофель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20592" y="1931548"/>
            <a:ext cx="1086156" cy="838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Помідор" descr="C:\Users\Дмитрий\Desktop\помідор 3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7988" y="2928801"/>
            <a:ext cx="716452" cy="697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Морква" descr="C:\Users\Дмитрий\Desktop\морковь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3060" y="118602"/>
            <a:ext cx="1695698" cy="1290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Огірок" descr="C:\Users\Дмитрий\Desktop\огурец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4589" y="1458895"/>
            <a:ext cx="1302293" cy="892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Капуста" descr="C:\Users\Дмитрий\Desktop\капуста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1479" y="118602"/>
            <a:ext cx="1343738" cy="116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едиска" descr="C:\Users\Дмитрий\Desktop\свекла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06177" y="2700877"/>
            <a:ext cx="1563091" cy="1545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Цибуля" descr="C:\Users\Дмитрий\Desktop\лук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597" y="3973151"/>
            <a:ext cx="1303013" cy="133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Перець" descr="C:\Users\Дмитрий\Desktop\перец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72" y="211552"/>
            <a:ext cx="1305117" cy="103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Коричневий кошик" descr="C:\Users\Дмитрий\Desktop\корзинка 2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5420" y="3152983"/>
            <a:ext cx="2026165" cy="2205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елений кошик" descr="C:\Users\Дмитрий\Desktop\корзинка 223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4913" y="3152983"/>
            <a:ext cx="2026164" cy="2205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Часник" descr="C:\Users\Дмитрий\Desktop\чеснок 1.pn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9260" y="182267"/>
            <a:ext cx="919562" cy="166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176079" y="5517232"/>
            <a:ext cx="7348926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овочі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їстівні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корінці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—                   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у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коричневий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кошик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яких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їстівні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вершки –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           у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зелений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залишилося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Чому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25299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85185E-6 L 0.50365 0.524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74" y="2620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22222E-6 L 0.46632 0.3902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316" y="1951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7.40741E-7 L 0.02795 0.3314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9" y="165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2.22222E-6 L 0.4177 0.1902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85" y="951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7037E-7 L 0.53212 0.2164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597" y="108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8148E-6 L -0.49774 0.11945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896" y="597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-0.32795 0.33565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406" y="1678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L -0.28195 0.3696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97" y="1847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-0.32292 0.5564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46" y="278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.00023 L -0.33837 0.5254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27" y="26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81481E-6 L 0.29201 0.54468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01" y="272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2.22222E-6 L -0.27292 -0.07315 " pathEditMode="relative" rAng="0" ptsTypes="AA">
                                      <p:cBhvr>
                                        <p:cTn id="61" dur="16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46" y="-36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0.02934 0.27153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8" y="1356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735</TotalTime>
  <Words>253</Words>
  <Application>Microsoft Office PowerPoint</Application>
  <PresentationFormat>Экран (4:3)</PresentationFormat>
  <Paragraphs>13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81</cp:revision>
  <dcterms:created xsi:type="dcterms:W3CDTF">2015-04-29T05:33:59Z</dcterms:created>
  <dcterms:modified xsi:type="dcterms:W3CDTF">2015-07-11T17:33:43Z</dcterms:modified>
</cp:coreProperties>
</file>