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9" r:id="rId4"/>
    <p:sldId id="260" r:id="rId5"/>
    <p:sldId id="262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59" autoAdjust="0"/>
    <p:restoredTop sz="94660"/>
  </p:normalViewPr>
  <p:slideViewPr>
    <p:cSldViewPr>
      <p:cViewPr varScale="1">
        <p:scale>
          <a:sx n="68" d="100"/>
          <a:sy n="68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>
                <a:alpha val="16000"/>
              </a:srgbClr>
            </a:gs>
            <a:gs pos="100000">
              <a:schemeClr val="accent6">
                <a:lumMod val="40000"/>
                <a:lumOff val="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2.wav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Будинок" descr="C:\Users\Дмитрий\Desktop\до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3276" y="1988840"/>
            <a:ext cx="1868383" cy="1483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Людина" descr="C:\Users\Дмитрий\Desktop\девочка 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47774" y="1739260"/>
            <a:ext cx="1369806" cy="1619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М'яч" descr="C:\Users\Дмитрий\Desktop\мяч 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23665" y="4540231"/>
            <a:ext cx="1402308" cy="1402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Птах" descr="C:\Users\Дмитрий\Desktop\птица 5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09596"/>
            <a:ext cx="1564154" cy="1411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Дощ" descr="C:\Users\Дмитрий\Desktop\туча 4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59467" y="1962944"/>
            <a:ext cx="2394695" cy="2352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Жаба" descr="C:\Users\Дмитрий\Desktop\лягушка 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81148" y="3936615"/>
            <a:ext cx="1126156" cy="1647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Гриб" descr="C:\Users\Дмитрий\Desktop\Untitled-6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1582" y="4008868"/>
            <a:ext cx="1564154" cy="1519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Сумка" descr="C:\Users\Дмитрий\Desktop\сумка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93003" y="236833"/>
            <a:ext cx="1472623" cy="1382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Квітка" descr="C:\Users\Дмитрий\Desktop\Untitled-10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22147" y="4437112"/>
            <a:ext cx="1393197" cy="1505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1947467" y="113999"/>
            <a:ext cx="2167877" cy="1730826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6448738" y="1627555"/>
            <a:ext cx="2167877" cy="1849757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6522627" y="3791794"/>
            <a:ext cx="2167877" cy="1953281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2555777" y="4315289"/>
            <a:ext cx="1728192" cy="1730826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67543" y="3847471"/>
            <a:ext cx="1872209" cy="1813777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169847" y="6178233"/>
            <a:ext cx="8228241" cy="43088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200" dirty="0" err="1">
                <a:latin typeface="Arial" pitchFamily="34" charset="0"/>
                <a:cs typeface="Arial" pitchFamily="34" charset="0"/>
              </a:rPr>
              <a:t>Оберіть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тих, кому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потрібна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вода. Як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вони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її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використовують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2758897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10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4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4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5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3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4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назад 3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Калюжа" descr="C:\Users\Дмитрий\Desktop\Untitled-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179" y="82367"/>
            <a:ext cx="3129474" cy="2804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Хмара" descr="C:\Users\Дмитрий\Desktop\Untitled-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77421" y="82367"/>
            <a:ext cx="3129474" cy="2804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Дощ" descr="C:\Users\Дмитрий\Desktop\Untitled-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84952" y="2996952"/>
            <a:ext cx="3129474" cy="2804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Вітер" descr="C:\Users\Дмитрий\Desktop\Untitled-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93021" y="2996952"/>
            <a:ext cx="3129474" cy="2804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284178" y="5945521"/>
            <a:ext cx="7105755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Назвіть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«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друзів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»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осені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У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яких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малюнках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заховалася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краплинка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1948790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Управляющая кнопка: назад 8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домой 10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ідина" descr="C:\Users\Дмитрий\Desktop\omaralyamany_origin.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6814" y="1309689"/>
            <a:ext cx="2892987" cy="288915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Лід" descr="C:\Users\Дмитрий\Desktop\Untitled-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929897"/>
            <a:ext cx="2889156" cy="288915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Пара" descr="C:\Users\Дмитрий\Desktop\Stea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01890" y="1702500"/>
            <a:ext cx="2891910" cy="288915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266463" y="5831479"/>
            <a:ext cx="7105755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Назвіть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три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стани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води.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Розкажіть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про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них.</a:t>
            </a: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Коли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ми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можемо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бачити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їх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у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природі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1252998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Управляющая кнопка: назад 8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омой 11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66463" y="6162844"/>
            <a:ext cx="7105755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Розкажіть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про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кругообіг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води у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природі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3" name="Picture 2" descr="C:\Users\Дмитрий\Desktop\tmp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8034" y="148996"/>
            <a:ext cx="7614461" cy="5816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52998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Дмитрий\Desktop\Untitled-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3147555"/>
            <a:ext cx="2404806" cy="2404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Дмитрий\Desktop\Untitled-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147555"/>
            <a:ext cx="3022282" cy="2404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Дмитрий\Desktop\Untitled-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58058" y="3159185"/>
            <a:ext cx="2887069" cy="2424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Дмитрий\Desktop\Untitled-1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98506" y="188640"/>
            <a:ext cx="2695495" cy="2699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Дмитрий\Desktop\Untitled-15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5982" y="188640"/>
            <a:ext cx="2695495" cy="2695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Дмитрий\Desktop\Untitled-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73222" y="188640"/>
            <a:ext cx="2656743" cy="2695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251519" y="5877272"/>
            <a:ext cx="7105755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Розкажіть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малюнками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для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чого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потрібна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вода.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Чи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можна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без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неї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жити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Чому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420992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827</TotalTime>
  <Words>64</Words>
  <Application>Microsoft Office PowerPoint</Application>
  <PresentationFormat>Экран (4:3)</PresentationFormat>
  <Paragraphs>7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 Ичетовкин</dc:creator>
  <cp:lastModifiedBy>Home</cp:lastModifiedBy>
  <cp:revision>91</cp:revision>
  <dcterms:created xsi:type="dcterms:W3CDTF">2015-04-29T05:33:59Z</dcterms:created>
  <dcterms:modified xsi:type="dcterms:W3CDTF">2015-07-11T17:38:41Z</dcterms:modified>
</cp:coreProperties>
</file>