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Комахи" descr="C:\Users\Дмитрий\Desktop\Untitled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67" y="332656"/>
            <a:ext cx="877026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549" y="5877272"/>
            <a:ext cx="813690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заховався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дощу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листочками.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одним словом.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6336833584_252a92e86d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635" y="116632"/>
            <a:ext cx="777686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504" y="5517232"/>
            <a:ext cx="7311414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кольору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мураха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вусики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Скільки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кінцівок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мурашки?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яку роль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відіграють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мурахи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Untitled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46" y="1052736"/>
            <a:ext cx="4359651" cy="38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Untitled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497" y="692696"/>
            <a:ext cx="4359651" cy="38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332" y="5877272"/>
            <a:ext cx="730404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комашок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Метелик" descr="C:\Users\Дмитрий\Desktop\Untitled-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9455" y="2422734"/>
            <a:ext cx="1472946" cy="129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Сорока" descr="C:\Users\Дмитрий\Desktop\Untitled-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302" y="2239013"/>
            <a:ext cx="1557906" cy="156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Грак" descr="C:\Users\Дмитрий\Desktop\Untitled-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8507" y="2540389"/>
            <a:ext cx="1645461" cy="121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Муха" descr="C:\Users\Дмитрий\Desktop\Untitled-2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3398" y="4434752"/>
            <a:ext cx="1687228" cy="14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Оса" descr="C:\Users\Дмитрий\Desktop\Untitled-2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9455" y="4496783"/>
            <a:ext cx="1932095" cy="128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Комар" descr="C:\Users\Дмитрий\Desktop\Untitled-3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8221" y="4363797"/>
            <a:ext cx="1505484" cy="143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Мураха" descr="C:\Users\Дмитрий\Desktop\Untitled-3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552" y="4553985"/>
            <a:ext cx="2020003" cy="124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Бабка" descr="C:\Users\Дмитрий\Desktop\Untitled-1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552" y="261380"/>
            <a:ext cx="1802656" cy="149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Жук 1" descr="C:\Users\Дмитрий\Desktop\Untitled-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0195" y="404999"/>
            <a:ext cx="1538521" cy="12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Жук 2" descr="C:\Users\Дмитрий\Desktop\Untitled-14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115" y="404998"/>
            <a:ext cx="1638286" cy="128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Горобець" descr="C:\Users\Дмитрий\Desktop\Untitled-1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1550" y="460999"/>
            <a:ext cx="1570945" cy="120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Сова" descr="C:\Users\Дмитрий\Desktop\Untitled-1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4388" y="2329630"/>
            <a:ext cx="1327970" cy="147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41287" y="122774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613924" y="261380"/>
            <a:ext cx="1846195" cy="157430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1287" y="2139000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1287" y="4175452"/>
            <a:ext cx="8640960" cy="185151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50160" y="2283245"/>
            <a:ext cx="1966056" cy="157430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8587" y="4308196"/>
            <a:ext cx="2207931" cy="157430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32977" y="6162844"/>
            <a:ext cx="7304045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099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0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65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97</cp:revision>
  <dcterms:created xsi:type="dcterms:W3CDTF">2015-04-29T05:33:59Z</dcterms:created>
  <dcterms:modified xsi:type="dcterms:W3CDTF">2015-07-11T17:38:20Z</dcterms:modified>
</cp:coreProperties>
</file>