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94660"/>
  </p:normalViewPr>
  <p:slideViewPr>
    <p:cSldViewPr>
      <p:cViewPr varScale="1">
        <p:scale>
          <a:sx n="68" d="100"/>
          <a:sy n="68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6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Комахи" descr="C:\Users\Дмитрий\Desktop\Untitled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67" y="332656"/>
            <a:ext cx="877026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3549" y="5877272"/>
            <a:ext cx="8136905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хто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заховався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дощу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під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листочками.</a:t>
            </a:r>
          </a:p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одним словом.</a:t>
            </a:r>
          </a:p>
        </p:txBody>
      </p:sp>
    </p:spTree>
    <p:extLst>
      <p:ext uri="{BB962C8B-B14F-4D97-AF65-F5344CB8AC3E}">
        <p14:creationId xmlns:p14="http://schemas.microsoft.com/office/powerpoint/2010/main" xmlns="" val="27588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Дмитрий\Desktop\6336833584_252a92e86d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635" y="116632"/>
            <a:ext cx="777686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5517232"/>
            <a:ext cx="7311414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істоту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кольору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мураха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вусики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очі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Скільки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кінцівок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 мурашки?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яку роль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відіграють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мурахи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природі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4879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Дмитрий\Desktop\Untitled-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46" y="1052736"/>
            <a:ext cx="4359651" cy="386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митрий\Desktop\Untitled-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97" y="692696"/>
            <a:ext cx="4359651" cy="386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2332" y="5877272"/>
            <a:ext cx="7304045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Розгляньте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комашок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вони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схожі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відрізняються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529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Метелик" descr="C:\Users\Дмитрий\Desktop\Untitled-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9455" y="2422734"/>
            <a:ext cx="1472946" cy="129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Сорока" descr="C:\Users\Дмитрий\Desktop\Untitled-2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302" y="2239013"/>
            <a:ext cx="1557906" cy="156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Грак" descr="C:\Users\Дмитрий\Desktop\Untitled-2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8507" y="2540389"/>
            <a:ext cx="1645461" cy="121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Муха" descr="C:\Users\Дмитрий\Desktop\Untitled-2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98" y="4434752"/>
            <a:ext cx="1687228" cy="143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Оса" descr="C:\Users\Дмитрий\Desktop\Untitled-2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9455" y="4496783"/>
            <a:ext cx="1932095" cy="128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Комар" descr="C:\Users\Дмитрий\Desktop\Untitled-3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8221" y="4363797"/>
            <a:ext cx="1505484" cy="143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Мураха" descr="C:\Users\Дмитрий\Desktop\Untitled-3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552" y="4553985"/>
            <a:ext cx="2020003" cy="124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Бабка" descr="C:\Users\Дмитрий\Desktop\Untitled-1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552" y="261380"/>
            <a:ext cx="1802656" cy="149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Жук 1" descr="C:\Users\Дмитрий\Desktop\Untitled-1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0195" y="404999"/>
            <a:ext cx="1538521" cy="122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Жук 2" descr="C:\Users\Дмитрий\Desktop\Untitled-14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4115" y="404998"/>
            <a:ext cx="1638286" cy="128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Горобець" descr="C:\Users\Дмитрий\Desktop\Untitled-16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1550" y="460999"/>
            <a:ext cx="1570945" cy="120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Сова" descr="C:\Users\Дмитрий\Desktop\Untitled-18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4388" y="2329630"/>
            <a:ext cx="1327970" cy="147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41287" y="122774"/>
            <a:ext cx="8640960" cy="1851518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613924" y="261380"/>
            <a:ext cx="1846195" cy="157430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1287" y="2139000"/>
            <a:ext cx="8640960" cy="1851518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1287" y="4175452"/>
            <a:ext cx="8640960" cy="1851518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550160" y="2283245"/>
            <a:ext cx="1966056" cy="157430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88587" y="4308196"/>
            <a:ext cx="2207931" cy="157430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32977" y="6162844"/>
            <a:ext cx="730404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кожній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групі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знайдіть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зайве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Поясніть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свій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вибір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099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0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65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Ичетовкин</dc:creator>
  <cp:lastModifiedBy>Home</cp:lastModifiedBy>
  <cp:revision>97</cp:revision>
  <dcterms:created xsi:type="dcterms:W3CDTF">2015-04-29T05:33:59Z</dcterms:created>
  <dcterms:modified xsi:type="dcterms:W3CDTF">2015-07-11T17:38:20Z</dcterms:modified>
</cp:coreProperties>
</file>