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3" r:id="rId4"/>
    <p:sldId id="264" r:id="rId5"/>
    <p:sldId id="265" r:id="rId6"/>
    <p:sldId id="259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59" autoAdjust="0"/>
    <p:restoredTop sz="94660"/>
  </p:normalViewPr>
  <p:slideViewPr>
    <p:cSldViewPr>
      <p:cViewPr varScale="1">
        <p:scale>
          <a:sx n="68" d="100"/>
          <a:sy n="68" d="100"/>
        </p:scale>
        <p:origin x="-153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00">
                <a:alpha val="16000"/>
              </a:srgbClr>
            </a:gs>
            <a:gs pos="100000">
              <a:schemeClr val="accent6">
                <a:lumMod val="40000"/>
                <a:lumOff val="6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png"/><Relationship Id="rId3" Type="http://schemas.openxmlformats.org/officeDocument/2006/relationships/audio" Target="../media/audio1.wav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5" Type="http://schemas.openxmlformats.org/officeDocument/2006/relationships/image" Target="../media/image3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Relationship Id="rId14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Рамка"/>
          <p:cNvSpPr/>
          <p:nvPr/>
        </p:nvSpPr>
        <p:spPr>
          <a:xfrm>
            <a:off x="3491879" y="3140968"/>
            <a:ext cx="5267425" cy="2808312"/>
          </a:xfrm>
          <a:prstGeom prst="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4000528" y="3206296"/>
            <a:ext cx="4572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ходжу я, а </a:t>
            </a:r>
            <a:r>
              <a:rPr lang="ru-RU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скакаю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ru-RU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нерівні</a:t>
            </a:r>
            <a:r>
              <a:rPr lang="ru-RU" sz="2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ноги маю.</a:t>
            </a:r>
          </a:p>
          <a:p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Через поле </a:t>
            </a:r>
            <a:r>
              <a:rPr lang="ru-RU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навмання</a:t>
            </a:r>
            <a:endParaRPr lang="ru-RU" sz="28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Перегнав би я коня.</a:t>
            </a:r>
          </a:p>
          <a:p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 </a:t>
            </a:r>
            <a:r>
              <a:rPr lang="ru-RU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страшенний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боягуз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ru-RU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Всіх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ru-RU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світі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я боюсь.</a:t>
            </a:r>
          </a:p>
        </p:txBody>
      </p:sp>
      <p:pic>
        <p:nvPicPr>
          <p:cNvPr id="1026" name="Коник" descr="C:\Users\Дмитрий\Desktop\кузнечик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871" y="3830125"/>
            <a:ext cx="2645398" cy="1429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Горбець" descr="C:\Users\Дмитрий\Desktop\воробей 3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938482" y="726938"/>
            <a:ext cx="2695707" cy="1983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Заєць" descr="C:\Users\Дмитрий\Desktop\заяц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23678" y="332655"/>
            <a:ext cx="2585075" cy="2486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Скругленный прямоугольник 11"/>
          <p:cNvSpPr/>
          <p:nvPr/>
        </p:nvSpPr>
        <p:spPr>
          <a:xfrm>
            <a:off x="4788024" y="188640"/>
            <a:ext cx="3384376" cy="2736304"/>
          </a:xfrm>
          <a:prstGeom prst="round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611561" y="6162843"/>
            <a:ext cx="5760640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Відгадайте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загадки.</a:t>
            </a:r>
          </a:p>
        </p:txBody>
      </p:sp>
    </p:spTree>
    <p:extLst>
      <p:ext uri="{BB962C8B-B14F-4D97-AF65-F5344CB8AC3E}">
        <p14:creationId xmlns:p14="http://schemas.microsoft.com/office/powerpoint/2010/main" xmlns="" val="2758897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7" presetClass="emph" presetSubtype="2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" dur="indefinite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2" dur="indefinite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10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3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</p:childTnLst>
        </p:cTn>
      </p:par>
    </p:tnLst>
    <p:bldLst>
      <p:bldP spid="2" grpId="0"/>
      <p:bldP spid="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Управляющая кнопка: назад 3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Рамка"/>
          <p:cNvSpPr/>
          <p:nvPr/>
        </p:nvSpPr>
        <p:spPr>
          <a:xfrm>
            <a:off x="3491879" y="3140968"/>
            <a:ext cx="5267425" cy="2808312"/>
          </a:xfrm>
          <a:prstGeom prst="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929090" y="3637183"/>
            <a:ext cx="4572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ru-RU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травичці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він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стрибає</a:t>
            </a:r>
            <a:r>
              <a:rPr lang="ru-RU" sz="2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sz="28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 </a:t>
            </a:r>
            <a:r>
              <a:rPr lang="ru-RU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сюркоче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і </a:t>
            </a:r>
            <a:r>
              <a:rPr lang="ru-RU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співає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ru-RU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Заливається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як </a:t>
            </a:r>
            <a:r>
              <a:rPr lang="ru-RU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дзвоник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ru-RU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Називають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його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</a:p>
        </p:txBody>
      </p:sp>
      <p:pic>
        <p:nvPicPr>
          <p:cNvPr id="15" name="Коник" descr="C:\Users\Дмитрий\Desktop\кузнечик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871" y="3830125"/>
            <a:ext cx="2645398" cy="1429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Горбець" descr="C:\Users\Дмитрий\Desktop\воробей 3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938482" y="726938"/>
            <a:ext cx="2695707" cy="1983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Заєць" descr="C:\Users\Дмитрий\Desktop\заяц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23678" y="332655"/>
            <a:ext cx="2585075" cy="2486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Скругленный прямоугольник 17"/>
          <p:cNvSpPr/>
          <p:nvPr/>
        </p:nvSpPr>
        <p:spPr>
          <a:xfrm>
            <a:off x="124880" y="3438818"/>
            <a:ext cx="3078968" cy="2222430"/>
          </a:xfrm>
          <a:prstGeom prst="round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611561" y="6162843"/>
            <a:ext cx="5760640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Відгадайте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загадки.</a:t>
            </a:r>
          </a:p>
        </p:txBody>
      </p:sp>
    </p:spTree>
    <p:extLst>
      <p:ext uri="{BB962C8B-B14F-4D97-AF65-F5344CB8AC3E}">
        <p14:creationId xmlns:p14="http://schemas.microsoft.com/office/powerpoint/2010/main" xmlns="" val="1948790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7" presetClass="emph" presetSubtype="2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>
                                        <p:cTn id="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2" dur="indefinite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3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1" grpId="0"/>
      <p:bldP spid="1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Управляющая кнопка: назад 3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Рамка"/>
          <p:cNvSpPr/>
          <p:nvPr/>
        </p:nvSpPr>
        <p:spPr>
          <a:xfrm>
            <a:off x="3491879" y="3140968"/>
            <a:ext cx="5267425" cy="2808312"/>
          </a:xfrm>
          <a:prstGeom prst="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929090" y="3637183"/>
            <a:ext cx="4572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Сіра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шубка </a:t>
            </a:r>
            <a:r>
              <a:rPr lang="ru-RU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із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пір’їн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ru-RU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Дуже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жвавий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хлопчик </a:t>
            </a:r>
            <a:r>
              <a:rPr lang="ru-RU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він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орел </a:t>
            </a:r>
            <a:r>
              <a:rPr lang="ru-RU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цей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стрибунець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Хто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діти</a:t>
            </a:r>
            <a:r>
              <a:rPr lang="ru-RU" sz="2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?..</a:t>
            </a:r>
            <a:endParaRPr lang="ru-RU" sz="28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Коник" descr="C:\Users\Дмитрий\Desktop\кузнечик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871" y="3830125"/>
            <a:ext cx="2645398" cy="1429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Горбець" descr="C:\Users\Дмитрий\Desktop\воробей 3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938482" y="726938"/>
            <a:ext cx="2695707" cy="1983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Заєць" descr="C:\Users\Дмитрий\Desktop\заяц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23678" y="332655"/>
            <a:ext cx="2585075" cy="2486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Скругленный прямоугольник 17"/>
          <p:cNvSpPr/>
          <p:nvPr/>
        </p:nvSpPr>
        <p:spPr>
          <a:xfrm>
            <a:off x="664940" y="595350"/>
            <a:ext cx="3078968" cy="2222430"/>
          </a:xfrm>
          <a:prstGeom prst="round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611561" y="6162843"/>
            <a:ext cx="5760640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Відгадайте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загадки.</a:t>
            </a:r>
          </a:p>
        </p:txBody>
      </p:sp>
    </p:spTree>
    <p:extLst>
      <p:ext uri="{BB962C8B-B14F-4D97-AF65-F5344CB8AC3E}">
        <p14:creationId xmlns:p14="http://schemas.microsoft.com/office/powerpoint/2010/main" xmlns="" val="586099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7" presetClass="emph" presetSubtype="2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>
                                        <p:cTn id="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2" dur="indefinite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3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1" grpId="0"/>
      <p:bldP spid="1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Управляющая кнопка: назад 3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62" name="Океан" descr="C:\Users\Дмитрий\Desktop\океан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68073" y="2976116"/>
            <a:ext cx="2562334" cy="2562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63" name="Шпаківня" descr="C:\Users\Дмитрий\Desktop\скворечник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88732" y="3001863"/>
            <a:ext cx="2536587" cy="2536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Гніздо" descr="C:\Users\Дмитрий\Desktop\гнездо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68073" y="262049"/>
            <a:ext cx="2574509" cy="2574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65" name="Вулик" descr="C:\Users\Дмитрий\Desktop\улей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2924944"/>
            <a:ext cx="2560984" cy="2560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Айсберг" descr="C:\Users\Дмитрий\Desktop\льдина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3949" y="299971"/>
            <a:ext cx="2536587" cy="2536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67" name="Нірка" descr="C:\Users\Дмитрий\Desktop\Untitled-2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88732" y="265295"/>
            <a:ext cx="2536587" cy="2536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107504" y="5884822"/>
            <a:ext cx="7353127" cy="83099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Розкажіть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хто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мешкає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цих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будиночках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</a:t>
            </a:r>
          </a:p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Чому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так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вважаєте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xmlns="" val="586099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Управляющая кнопка: назад 3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Мурашник" descr="C:\Users\Дмитрий\Desktop\муравейник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03849" y="252260"/>
            <a:ext cx="2651327" cy="2651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Барлога" descr="C:\Users\Дмитрий\Desktop\берлога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84168" y="3030452"/>
            <a:ext cx="2571008" cy="2571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Будка" descr="C:\Users\Дмитрий\Desktop\конура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5" y="242051"/>
            <a:ext cx="2651325" cy="2651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Лист" descr="C:\Users\Дмитрий\Desktop\лист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05209" y="2996952"/>
            <a:ext cx="2638010" cy="2638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Павутина" descr="C:\Users\Дмитрий\Desktop\паутина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8944" y="3068960"/>
            <a:ext cx="2562060" cy="256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Дупло" descr="C:\Users\Дмитрий\Desktop\дупло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05209" y="215478"/>
            <a:ext cx="2651326" cy="2651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107504" y="5884822"/>
            <a:ext cx="7353127" cy="83099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Розкажіть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хто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мешкає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цих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будиночках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</a:t>
            </a:r>
          </a:p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Чому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так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вважаєте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xmlns="" val="4074185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Дмитрий\Desktop\заяц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7526104" y="853475"/>
            <a:ext cx="1368496" cy="1316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Управляющая кнопка: назад 8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правляющая кнопка: далее 9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Управляющая кнопка: домой 10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7" name="Ведмідь" descr="C:\Users\Дмитрий\Desktop\медведь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8093" y="1374156"/>
            <a:ext cx="2353190" cy="1558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Білка" descr="C:\Users\Дмитрий\Desktop\белка 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85911" y="1487373"/>
            <a:ext cx="1017259" cy="1198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Муха" descr="C:\Users\Дмитрий\Desktop\муха 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95224"/>
            <a:ext cx="1098647" cy="939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Мураха" descr="C:\Users\Дмитрий\Desktop\муравей 3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8950" y="456752"/>
            <a:ext cx="1393720" cy="666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Горобець" descr="C:\Users\Дмитрий\Desktop\воробей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08654" y="206734"/>
            <a:ext cx="1172745" cy="916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Голуб" descr="C:\Users\Дмитрий\Desktop\голубь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06425" y="590882"/>
            <a:ext cx="1054407" cy="841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Сорока" descr="C:\Users\Дмитрий\Desktop\сорока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4445891" y="1374156"/>
            <a:ext cx="1139199" cy="1181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Великий дім" descr="C:\Users\Дмитрий\Desktop\дом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13448" y="2327920"/>
            <a:ext cx="3296798" cy="2617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Маленький дім" descr="C:\Users\Дмитрий\Desktop\дом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3392962"/>
            <a:ext cx="1830272" cy="1453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Середній дім" descr="C:\Users\Дмитрий\Desktop\дом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71800" y="2836242"/>
            <a:ext cx="2592288" cy="2058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151858" y="5157192"/>
            <a:ext cx="7353127" cy="156966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У маленький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будиночок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оселіть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істот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як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мають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шість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кінцівок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 У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середній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—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істот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які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мають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пір’я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 У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великий —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істот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які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мають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шерсть.</a:t>
            </a:r>
          </a:p>
          <a:p>
            <a:pPr algn="ctr"/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Назвіть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кожну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групу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істот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одним словом.</a:t>
            </a:r>
          </a:p>
        </p:txBody>
      </p:sp>
    </p:spTree>
    <p:extLst>
      <p:ext uri="{BB962C8B-B14F-4D97-AF65-F5344CB8AC3E}">
        <p14:creationId xmlns:p14="http://schemas.microsoft.com/office/powerpoint/2010/main" xmlns="" val="1252998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2.22222E-6 L 0.01719 0.5002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51" y="250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0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7.40741E-7 L -0.45382 0.51852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691" y="2592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3.33333E-6 L 0.38263 0.24838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132" y="1240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3.7037E-7 L 0.62448 0.25949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215" y="1296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7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0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7.40741E-7 L 0.03906 0.49745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44" y="2486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1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0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3.7037E-6 L -0.33889 0.42616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944" y="2129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2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0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4.07407E-6 L -0.14288 0.30787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53" y="1539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4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3.7037E-7 L -0.14584 0.33218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292" y="1659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правляющая кнопка: назад 4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Управляющая кнопка: домой 8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Мураха" descr="C:\Users\Дмитрий\Desktop\муравей 3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716984"/>
            <a:ext cx="1637651" cy="783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Жук-сонечко" descr="C:\Users\Дмитрий\Desktop\божья коровка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91246" y="474517"/>
            <a:ext cx="1293676" cy="1217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Заєць" descr="C:\Users\Дмитрий\Desktop\заяц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43791" y="309916"/>
            <a:ext cx="1463153" cy="1407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Бабка" descr="C:\Users\Дмитрий\Desktop\стрекоза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61996" y="458426"/>
            <a:ext cx="1501047" cy="1416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Скругленный прямоугольник 11"/>
          <p:cNvSpPr/>
          <p:nvPr/>
        </p:nvSpPr>
        <p:spPr>
          <a:xfrm>
            <a:off x="6245742" y="206974"/>
            <a:ext cx="1898158" cy="1609495"/>
          </a:xfrm>
          <a:prstGeom prst="round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41243" y="6162844"/>
            <a:ext cx="7353127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У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кожній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групі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оберіть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зайве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Поясніть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свій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вибір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14" name="Муха" descr="C:\Users\Дмитрий\Desktop\муха 2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9575" y="2535014"/>
            <a:ext cx="1519519" cy="1299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Павук" descr="C:\Users\Дмитрий\Desktop\паук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95065" y="2535014"/>
            <a:ext cx="1333530" cy="1337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Метелик" descr="C:\Users\Дмитрий\Desktop\бабочка 2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42466" y="2324014"/>
            <a:ext cx="1503807" cy="1535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Дятел" descr="C:\Users\Дмитрий\Desktop\дятел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65791" y="2400005"/>
            <a:ext cx="1033567" cy="1454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Скругленный прямоугольник 17"/>
          <p:cNvSpPr/>
          <p:nvPr/>
        </p:nvSpPr>
        <p:spPr>
          <a:xfrm>
            <a:off x="4779476" y="2277634"/>
            <a:ext cx="1304691" cy="1668167"/>
          </a:xfrm>
          <a:prstGeom prst="round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4" name="Риба" descr="C:\Users\Дмитрий\Desktop\рыба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49637" y="4634660"/>
            <a:ext cx="1780566" cy="1131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Комар" descr="C:\Users\Дмитрий\Desktop\комар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17367" y="4469918"/>
            <a:ext cx="1154006" cy="1099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Коник" descr="C:\Users\Дмитрий\Desktop\кузнечик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9692" y="4732402"/>
            <a:ext cx="1731553" cy="936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Бджола" descr="C:\Users\Дмитрий\Desktop\пчела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03427" y="4614178"/>
            <a:ext cx="1469066" cy="982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Скругленный прямоугольник 27"/>
          <p:cNvSpPr/>
          <p:nvPr/>
        </p:nvSpPr>
        <p:spPr>
          <a:xfrm>
            <a:off x="2555777" y="4469918"/>
            <a:ext cx="2058289" cy="1460977"/>
          </a:xfrm>
          <a:prstGeom prst="round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154208" y="66901"/>
            <a:ext cx="8775509" cy="1893217"/>
          </a:xfrm>
          <a:prstGeom prst="round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154209" y="2155133"/>
            <a:ext cx="8775509" cy="1873719"/>
          </a:xfrm>
          <a:prstGeom prst="round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154209" y="4221135"/>
            <a:ext cx="8775509" cy="1853094"/>
          </a:xfrm>
          <a:prstGeom prst="round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0992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0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0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3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7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9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0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82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12" grpId="0" animBg="1"/>
      <p:bldP spid="18" grpId="0" animBg="1"/>
      <p:bldP spid="28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927</TotalTime>
  <Words>150</Words>
  <Application>Microsoft Office PowerPoint</Application>
  <PresentationFormat>Экран (4:3)</PresentationFormat>
  <Paragraphs>24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Дмитрий Ичетовкин</dc:creator>
  <cp:lastModifiedBy>Home</cp:lastModifiedBy>
  <cp:revision>105</cp:revision>
  <dcterms:created xsi:type="dcterms:W3CDTF">2015-04-29T05:33:59Z</dcterms:created>
  <dcterms:modified xsi:type="dcterms:W3CDTF">2015-07-11T17:37:48Z</dcterms:modified>
</cp:coreProperties>
</file>