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Дмитрий\Desktop\345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7007" y="286746"/>
            <a:ext cx="2595113" cy="259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митрий\Desktop\101965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8579" y="3061384"/>
            <a:ext cx="2595113" cy="259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5" descr="C:\Users\Дмитрий\Desktop\Taxa au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9888" y="3061385"/>
            <a:ext cx="2595112" cy="259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Дмитрий\Desktop\432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468" y="260648"/>
            <a:ext cx="2595113" cy="259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Дмитрий\Desktop\0_68dbe_b0d8486c_X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86746"/>
            <a:ext cx="2595114" cy="259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13468" y="5877272"/>
            <a:ext cx="7353127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хто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забруднює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повітря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Поясніть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свій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вибір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Дмитрий\Desktop\26355e56e8ac3149a4abcb25eb36e9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8542" y="2996885"/>
            <a:ext cx="2565212" cy="256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митрий\Desktop\626625_hig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035" y="247188"/>
            <a:ext cx="2581472" cy="258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митрий\Desktop\original-13214486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2917" y="3007027"/>
            <a:ext cx="2583437" cy="258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митрий\Desktop\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1339" y="247188"/>
            <a:ext cx="2583437" cy="258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Дмитрий\Desktop\och_sooru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7686" y="247188"/>
            <a:ext cx="2583437" cy="258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61495" y="5875783"/>
            <a:ext cx="7353127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малюнками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запобігти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забрудненню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повітря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46349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 descr="C:\Users\Дмитрий\Desktop\Untitled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5577" y="569606"/>
            <a:ext cx="4299554" cy="429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митрий\Desktop\Untitled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813" y="569606"/>
            <a:ext cx="4299554" cy="429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07301" y="5445224"/>
            <a:ext cx="7353127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Порівняйте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малюнки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вважаєте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де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повітря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чистіше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треба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робити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щоб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повітря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бруднилося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46349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1013</TotalTime>
  <Words>44</Words>
  <Application>Microsoft Office PowerPoint</Application>
  <PresentationFormat>Экран 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109</cp:revision>
  <dcterms:created xsi:type="dcterms:W3CDTF">2015-04-29T05:33:59Z</dcterms:created>
  <dcterms:modified xsi:type="dcterms:W3CDTF">2015-07-11T17:32:24Z</dcterms:modified>
</cp:coreProperties>
</file>