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Untitled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600"/>
            <a:ext cx="6192688" cy="54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65" y="5696355"/>
            <a:ext cx="8386667" cy="10618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зображено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мешкає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кожну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тваринку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живе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лісі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Де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живуть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мурахи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ru-RU" sz="2100" dirty="0" smtClean="0">
                <a:latin typeface="Arial" pitchFamily="34" charset="0"/>
                <a:cs typeface="Arial" pitchFamily="34" charset="0"/>
              </a:rPr>
              <a:t>Як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тваринки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готуються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зими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Куди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ховаються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комахи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на зиму?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951"/>
            <a:ext cx="89235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157192"/>
            <a:ext cx="736649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малюнку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готуються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змінюють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шубки,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готуються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зимової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сплячки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397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02" y="620688"/>
            <a:ext cx="4318743" cy="43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митрий\Desktop\0433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601" y="620688"/>
            <a:ext cx="4318743" cy="43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6102" y="5877272"/>
            <a:ext cx="736649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вони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схожі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відрізняються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95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Голуб" descr="C:\Users\Дмитрий\Desktop\голуб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25" y="3756892"/>
            <a:ext cx="1999033" cy="15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Синиця" descr="C:\Users\Дмитрий\Desktop\Untitled-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6621" y="2766928"/>
            <a:ext cx="1389675" cy="9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Ластівка" descr="C:\Users\Дмитрий\Desktop\Untitled-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466" y="4145846"/>
            <a:ext cx="1980217" cy="13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Шпак" descr="C:\Users\Дмитрий\Desktop\Untitled-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265" y="868487"/>
            <a:ext cx="2145831" cy="126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Журавель" descr="C:\Users\Дмитрий\Desktop\Untitled-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858" y="205219"/>
            <a:ext cx="2470169" cy="28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Качка" descr="C:\Users\Дмитрий\Desktop\Untitled-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8250" y="452631"/>
            <a:ext cx="1338764" cy="1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Лебідь" descr="C:\Users\Дмитрий\Desktop\Untitled-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732" y="3281321"/>
            <a:ext cx="2307748" cy="20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Горобець" descr="C:\Users\Дмитрий\Desktop\Untitled-1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359" y="818607"/>
            <a:ext cx="1330888" cy="10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4880" y="57673"/>
            <a:ext cx="2862944" cy="31858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24950" y="593394"/>
            <a:ext cx="2316924" cy="183838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4314" y="246164"/>
            <a:ext cx="1732182" cy="21747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52803" y="4082887"/>
            <a:ext cx="2291550" cy="157512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0381" y="3163696"/>
            <a:ext cx="2678789" cy="23227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1753" y="5877272"/>
            <a:ext cx="736649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менше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пташок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тих,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відлітає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вирій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79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Вітер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50513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Жовте листя 2" descr="C:\Users\Дмитрий\Desktop\Untitled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656" y="4152489"/>
            <a:ext cx="174738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Веселка" descr="C:\Users\Дмитрий\Desktop\Untitled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873" y="267918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Жовте листя 1" descr="C:\Users\Дмитрий\Desktop\Untitled-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99" y="2250516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Сніг" descr="C:\Users\Дмитрий\Desktop\Untitled-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824" y="4196842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Мороз" descr="C:\Users\Дмитрий\Desktop\Untitled-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528" y="318890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Підсніжники" descr="C:\Users\Дмитрий\Desktop\Untitled-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775" y="224375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Дощ" descr="C:\Users\Дмитрий\Desktop\Untitled-1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1791" y="2250515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Цвітіння" descr="C:\Users\Дмитрий\Desktop\Untitled-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180" y="4163374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Відліт птахів" descr="C:\Users\Дмитрий\Desktop\Untitled-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979" y="2250516"/>
            <a:ext cx="1744151" cy="17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346716" y="47870"/>
            <a:ext cx="2108699" cy="203694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2030" y="4021156"/>
            <a:ext cx="2108699" cy="203694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66316" y="4032041"/>
            <a:ext cx="2108699" cy="203694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55431" y="167613"/>
            <a:ext cx="2108699" cy="2036943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1083" y="6187643"/>
            <a:ext cx="736649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34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116</cp:revision>
  <dcterms:created xsi:type="dcterms:W3CDTF">2015-04-29T05:33:59Z</dcterms:created>
  <dcterms:modified xsi:type="dcterms:W3CDTF">2015-07-11T17:58:08Z</dcterms:modified>
</cp:coreProperties>
</file>