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1" r:id="rId4"/>
    <p:sldId id="272" r:id="rId5"/>
    <p:sldId id="26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Untitled-2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600"/>
            <a:ext cx="6192688" cy="549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765" y="5696355"/>
            <a:ext cx="8386667" cy="10618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1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зображено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малюнку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мешкає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лісі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кожну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тваринку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ще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живе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лісі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? Де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живуть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мурахи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sz="2100" dirty="0" smtClean="0">
                <a:latin typeface="Arial" pitchFamily="34" charset="0"/>
                <a:cs typeface="Arial" pitchFamily="34" charset="0"/>
              </a:rPr>
              <a:t>Як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тваринки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готуються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зими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Куди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ховаються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комахи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на зиму?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Дмитрий\Desktop\Untitled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8951"/>
            <a:ext cx="892352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520" y="5157192"/>
            <a:ext cx="7366497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всіх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як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готуються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змінюють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колір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шубки,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готуються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зимової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сплячки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634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Дмитрий\Desktop\3973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102" y="620688"/>
            <a:ext cx="4318743" cy="431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митрий\Desktop\0433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7601" y="620688"/>
            <a:ext cx="4318743" cy="431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56102" y="5877272"/>
            <a:ext cx="7366497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схожі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відрізняються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7958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Голуб" descr="C:\Users\Дмитрий\Desktop\голубь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425" y="3756892"/>
            <a:ext cx="1999033" cy="159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Синиця" descr="C:\Users\Дмитрий\Desktop\Untitled-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656621" y="2766928"/>
            <a:ext cx="1389675" cy="95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Ластівка" descr="C:\Users\Дмитрий\Desktop\Untitled-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2466" y="4145846"/>
            <a:ext cx="1980217" cy="13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Шпак" descr="C:\Users\Дмитрий\Desktop\Untitled-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0265" y="868487"/>
            <a:ext cx="2145831" cy="126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Журавель" descr="C:\Users\Дмитрий\Desktop\Untitled-1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00858" y="205219"/>
            <a:ext cx="2470169" cy="288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Качка" descr="C:\Users\Дмитрий\Desktop\Untitled-1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8250" y="452631"/>
            <a:ext cx="1338764" cy="18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Лебідь" descr="C:\Users\Дмитрий\Desktop\Untitled-1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8732" y="3281321"/>
            <a:ext cx="2307748" cy="20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Горобець" descr="C:\Users\Дмитрий\Desktop\Untitled-1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7359" y="818607"/>
            <a:ext cx="1330888" cy="102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24880" y="57673"/>
            <a:ext cx="2862944" cy="318580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24950" y="593394"/>
            <a:ext cx="2316924" cy="183838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04314" y="246164"/>
            <a:ext cx="1732182" cy="2174724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2803" y="4082887"/>
            <a:ext cx="2291550" cy="1575127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10381" y="3163696"/>
            <a:ext cx="2678789" cy="232270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1753" y="5877272"/>
            <a:ext cx="7366497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восени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птахів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пташок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тих,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відлітає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вирій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7958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41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Вітер" descr="C:\Users\Дмитрий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50513"/>
            <a:ext cx="174415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Жовте листя 2" descr="C:\Users\Дмитрий\Desktop\Untitled-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6656" y="4152489"/>
            <a:ext cx="174738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Веселка" descr="C:\Users\Дмитрий\Desktop\Untitled-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7873" y="267918"/>
            <a:ext cx="174415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Жовте листя 1" descr="C:\Users\Дмитрий\Desktop\Untitled-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699" y="2250516"/>
            <a:ext cx="174415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Сніг" descr="C:\Users\Дмитрий\Desktop\Untitled-1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824" y="4196842"/>
            <a:ext cx="174415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Мороз" descr="C:\Users\Дмитрий\Desktop\Untitled-1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9528" y="318890"/>
            <a:ext cx="174415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Підсніжники" descr="C:\Users\Дмитрий\Desktop\Untitled-1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9775" y="224375"/>
            <a:ext cx="174415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Дощ" descr="C:\Users\Дмитрий\Desktop\Untitled-15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1791" y="2250515"/>
            <a:ext cx="174415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Цвітіння" descr="C:\Users\Дмитрий\Desktop\Untitled-1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4180" y="4163374"/>
            <a:ext cx="174415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Відліт птахів" descr="C:\Users\Дмитрий\Desktop\Untitled-1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2979" y="2250516"/>
            <a:ext cx="1744151" cy="17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1346716" y="47870"/>
            <a:ext cx="2108699" cy="2036943"/>
          </a:xfrm>
          <a:prstGeom prst="roundRect">
            <a:avLst>
              <a:gd name="adj" fmla="val 50000"/>
            </a:avLst>
          </a:prstGeom>
          <a:noFill/>
          <a:ln w="4445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12030" y="4021156"/>
            <a:ext cx="2108699" cy="2036943"/>
          </a:xfrm>
          <a:prstGeom prst="roundRect">
            <a:avLst>
              <a:gd name="adj" fmla="val 50000"/>
            </a:avLst>
          </a:prstGeom>
          <a:noFill/>
          <a:ln w="4445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766316" y="4032041"/>
            <a:ext cx="2108699" cy="2036943"/>
          </a:xfrm>
          <a:prstGeom prst="roundRect">
            <a:avLst>
              <a:gd name="adj" fmla="val 50000"/>
            </a:avLst>
          </a:prstGeom>
          <a:noFill/>
          <a:ln w="4445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55431" y="167613"/>
            <a:ext cx="2108699" cy="2036943"/>
          </a:xfrm>
          <a:prstGeom prst="roundRect">
            <a:avLst>
              <a:gd name="adj" fmla="val 50000"/>
            </a:avLst>
          </a:prstGeom>
          <a:noFill/>
          <a:ln w="4445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81083" y="6187643"/>
            <a:ext cx="7366497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те,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буває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восени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6349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51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105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116</cp:revision>
  <dcterms:created xsi:type="dcterms:W3CDTF">2015-04-29T05:33:59Z</dcterms:created>
  <dcterms:modified xsi:type="dcterms:W3CDTF">2015-07-11T17:58:08Z</dcterms:modified>
</cp:coreProperties>
</file>