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71" r:id="rId4"/>
    <p:sldId id="272" r:id="rId5"/>
    <p:sldId id="267" r:id="rId6"/>
    <p:sldId id="273" r:id="rId7"/>
    <p:sldId id="274" r:id="rId8"/>
    <p:sldId id="275" r:id="rId9"/>
    <p:sldId id="27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9" autoAdjust="0"/>
    <p:restoredTop sz="94660"/>
  </p:normalViewPr>
  <p:slideViewPr>
    <p:cSldViewPr>
      <p:cViewPr varScale="1">
        <p:scale>
          <a:sx n="68" d="100"/>
          <a:sy n="68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>
                <a:alpha val="16000"/>
              </a:srgbClr>
            </a:gs>
            <a:gs pos="100000">
              <a:schemeClr val="accent6">
                <a:lumMod val="40000"/>
                <a:lumOff val="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audio" Target="../media/audio1.wav"/><Relationship Id="rId7" Type="http://schemas.openxmlformats.org/officeDocument/2006/relationships/image" Target="../media/image1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audio" Target="../media/audio1.wav"/><Relationship Id="rId7" Type="http://schemas.openxmlformats.org/officeDocument/2006/relationships/image" Target="../media/image1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audio" Target="../media/audio1.wav"/><Relationship Id="rId7" Type="http://schemas.openxmlformats.org/officeDocument/2006/relationships/image" Target="../media/image1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audio" Target="../media/audio1.wav"/><Relationship Id="rId7" Type="http://schemas.openxmlformats.org/officeDocument/2006/relationships/image" Target="../media/image1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5.jpe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Дмитрий\Desktop\Untitled-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57435"/>
            <a:ext cx="6048672" cy="5803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2968" y="5949280"/>
            <a:ext cx="7701144" cy="76944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200" dirty="0">
                <a:latin typeface="Arial" pitchFamily="34" charset="0"/>
                <a:cs typeface="Arial" pitchFamily="34" charset="0"/>
              </a:rPr>
              <a:t>Яка пора року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зображена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малюнку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фарби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використовував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художник?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переплутав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художник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889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омой 8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Мал. 1" descr="C:\Users\Дмитрий\Desktop\снежинка (3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16801" y="645096"/>
            <a:ext cx="552628" cy="54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Вел. 1" descr="C:\Users\Дмитрий\Desktop\снежинка (2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271355"/>
            <a:ext cx="1040195" cy="1025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Вел. 2" descr="C:\Users\Дмитрий\Desktop\снежинка (2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71355"/>
            <a:ext cx="1040195" cy="1025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Вел. 3" descr="C:\Users\Дмитрий\Desktop\снежинка (2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72961" y="271354"/>
            <a:ext cx="1040195" cy="1025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Мал. 2" descr="C:\Users\Дмитрий\Desktop\снежинка (3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5743" y="645096"/>
            <a:ext cx="552628" cy="54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Мал. 3" descr="C:\Users\Дмитрий\Desktop\снежинка (3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41239" y="645096"/>
            <a:ext cx="552628" cy="54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Мал. 4" descr="C:\Users\Дмитрий\Desktop\снежинка (3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04052" y="645096"/>
            <a:ext cx="552628" cy="54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Вел. 4" descr="C:\Users\Дмитрий\Desktop\снежинка (2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7487" y="2924944"/>
            <a:ext cx="1040195" cy="1025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Мал. 5" descr="C:\Users\Дмитрий\Desktop\снежинка (3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405809"/>
            <a:ext cx="552628" cy="54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Мал. 6" descr="C:\Users\Дмитрий\Desktop\снежинка (3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405809"/>
            <a:ext cx="552628" cy="54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168735" y="6162844"/>
            <a:ext cx="7173992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Викладіть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сніжинки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зберігаючи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послідовність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463498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85185E-6 L 0.25833 0.3856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17" y="1928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85185E-6 L 0.37014 0.3798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07" y="1898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85185E-6 L 0.42396 0.3768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98" y="188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7037E-6 L -0.16024 0.39768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21" y="198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3.7037E-6 L -0.16424 0.3976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12" y="198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7037E-6 L -0.07379 0.3967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98" y="1983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7037E-6 L -0.09861 0.39537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31" y="197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омой 8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Users\Дмитрий\Desktop\Untitled-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9426" y="965650"/>
            <a:ext cx="4341371" cy="4341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Дмитрий\Desktop\Untitled-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5707" y="965650"/>
            <a:ext cx="4341372" cy="4341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21732" y="5877272"/>
            <a:ext cx="7173992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Порівняйте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зимовий та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осінній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ліс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Розкажіть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про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зміни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відбулися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природі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079580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омой 8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Сніжинка 8" descr="C:\Users\Дмитрий\Desktop\Untitled-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3464" y="4219192"/>
            <a:ext cx="1224136" cy="1257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Сніжинка 10" descr="C:\Users\Дмитрий\Desktop\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54822" y="4225279"/>
            <a:ext cx="1274896" cy="125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Сніжинка 9" descr="C:\Users\Дмитрий\Desktop\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08098" y="4219418"/>
            <a:ext cx="1274896" cy="125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Сніжинка 6" descr="C:\Users\Дмитрий\Desktop\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5683" y="4210628"/>
            <a:ext cx="1291528" cy="125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Сніжинка 7" descr="C:\Users\Дмитрий\Desktop\4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219079"/>
            <a:ext cx="1226361" cy="125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Сніжинка 5" descr="C:\Users\Дмитрий\Desktop\4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82994" y="411358"/>
            <a:ext cx="1226361" cy="125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Сніжинка 1" descr="C:\Users\Дмитрий\Desktop\Untitled-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5143" y="411358"/>
            <a:ext cx="1224136" cy="1257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Сніжинка 2" descr="C:\Users\Дмитрий\Desktop\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23930" y="411584"/>
            <a:ext cx="1274896" cy="125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Сніжинка 3" descr="C:\Users\Дмитрий\Desktop\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12704" y="411358"/>
            <a:ext cx="1274896" cy="125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Сніжинка 4" descr="C:\Users\Дмитрий\Desktop\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23655" y="411359"/>
            <a:ext cx="1291528" cy="125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281860" y="6162844"/>
            <a:ext cx="7173992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Знайдіть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кожній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сніжинці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пару.</a:t>
            </a:r>
          </a:p>
        </p:txBody>
      </p:sp>
    </p:spTree>
    <p:extLst>
      <p:ext uri="{BB962C8B-B14F-4D97-AF65-F5344CB8AC3E}">
        <p14:creationId xmlns:p14="http://schemas.microsoft.com/office/powerpoint/2010/main" xmlns="" val="2896889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3.7037E-7 L 0.34566 0.579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74" y="2895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3.7037E-7 L 0.58264 0.579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132" y="2895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7037E-7 L 0.21979 0.579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90" y="2895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3.7037E-7 L -0.57153 0.56898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576" y="2844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7037E-7 L -0.53368 0.5689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684" y="2844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мка"/>
          <p:cNvSpPr/>
          <p:nvPr/>
        </p:nvSpPr>
        <p:spPr>
          <a:xfrm>
            <a:off x="1979713" y="5013176"/>
            <a:ext cx="6779592" cy="936104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606357" y="5235006"/>
            <a:ext cx="560833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рук, без </a:t>
            </a:r>
            <a:r>
              <a:rPr lang="ru-RU" sz="2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голови</a:t>
            </a:r>
            <a:r>
              <a:rPr lang="ru-RU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 </a:t>
            </a:r>
            <a:r>
              <a:rPr lang="ru-RU" sz="2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вікна</a:t>
            </a:r>
            <a:r>
              <a:rPr lang="ru-RU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малює</a:t>
            </a:r>
            <a:r>
              <a:rPr lang="ru-RU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89409" y="6162844"/>
            <a:ext cx="7173992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Відгадайте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загадки.</a:t>
            </a:r>
          </a:p>
        </p:txBody>
      </p:sp>
      <p:pic>
        <p:nvPicPr>
          <p:cNvPr id="22" name="Бурулька" descr="C:\Users\Дмитрий\Desktop\сосульки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21636" y="366327"/>
            <a:ext cx="1834108" cy="1655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Сніжинки" descr="C:\Users\Дмитрий\Desktop\Untitled-1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35360" y="2422038"/>
            <a:ext cx="2354496" cy="217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Мороз 1" descr="C:\Users\Дмитрий\Desktop\Untitled-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35836" y="203380"/>
            <a:ext cx="1691703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Сніг" descr="C:\Users\Дмитрий\Desktop\137709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39025"/>
            <a:ext cx="2306673" cy="2306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Скругленный прямоугольник 26"/>
          <p:cNvSpPr/>
          <p:nvPr/>
        </p:nvSpPr>
        <p:spPr>
          <a:xfrm>
            <a:off x="6455229" y="100303"/>
            <a:ext cx="2267485" cy="2457839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Іній" descr="C:\Users\Дмитрий\Desktop\4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4515" y="2772410"/>
            <a:ext cx="1946575" cy="194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63498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" grpId="0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мка"/>
          <p:cNvSpPr/>
          <p:nvPr/>
        </p:nvSpPr>
        <p:spPr>
          <a:xfrm>
            <a:off x="1979713" y="5013176"/>
            <a:ext cx="6779592" cy="936104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409551" y="5250395"/>
            <a:ext cx="609153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Білий</a:t>
            </a:r>
            <a:r>
              <a:rPr lang="ru-RU" sz="2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як </a:t>
            </a:r>
            <a:r>
              <a:rPr lang="ru-RU" sz="2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пір’їна</a:t>
            </a:r>
            <a:r>
              <a:rPr lang="ru-RU" sz="2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холодний</a:t>
            </a:r>
            <a:r>
              <a:rPr lang="ru-RU" sz="2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як </a:t>
            </a:r>
            <a:r>
              <a:rPr lang="ru-RU" sz="2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крижина</a:t>
            </a:r>
            <a:r>
              <a:rPr lang="ru-RU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89409" y="6162844"/>
            <a:ext cx="7173992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Відгадайте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загадки.</a:t>
            </a:r>
          </a:p>
        </p:txBody>
      </p:sp>
      <p:pic>
        <p:nvPicPr>
          <p:cNvPr id="30" name="Бурулька" descr="C:\Users\Дмитрий\Desktop\сосульки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21636" y="366327"/>
            <a:ext cx="1834108" cy="1655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Сніжинки" descr="C:\Users\Дмитрий\Desktop\Untitled-1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35360" y="2422038"/>
            <a:ext cx="2354496" cy="217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Мороз 1" descr="C:\Users\Дмитрий\Desktop\Untitled-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35836" y="203380"/>
            <a:ext cx="1691703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Сніг" descr="C:\Users\Дмитрий\Desktop\137709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39025"/>
            <a:ext cx="2306673" cy="2306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Скругленный прямоугольник 34"/>
          <p:cNvSpPr/>
          <p:nvPr/>
        </p:nvSpPr>
        <p:spPr>
          <a:xfrm>
            <a:off x="289409" y="1207180"/>
            <a:ext cx="2769477" cy="2722563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Іній" descr="C:\Users\Дмитрий\Desktop\4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4515" y="2772410"/>
            <a:ext cx="1946575" cy="194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87613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11" grpId="0"/>
      <p:bldP spid="3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мка"/>
          <p:cNvSpPr/>
          <p:nvPr/>
        </p:nvSpPr>
        <p:spPr>
          <a:xfrm>
            <a:off x="1979713" y="5013176"/>
            <a:ext cx="6779592" cy="936104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196804" y="5250395"/>
            <a:ext cx="426809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Біла</a:t>
            </a:r>
            <a:r>
              <a:rPr lang="ru-RU" sz="2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морква</a:t>
            </a:r>
            <a:r>
              <a:rPr lang="ru-RU" sz="2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взимку</a:t>
            </a:r>
            <a:r>
              <a:rPr lang="ru-RU" sz="2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росте.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89409" y="6162844"/>
            <a:ext cx="7173992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Відгадайте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загадки.</a:t>
            </a:r>
          </a:p>
        </p:txBody>
      </p:sp>
      <p:pic>
        <p:nvPicPr>
          <p:cNvPr id="31" name="Бурулька" descr="C:\Users\Дмитрий\Desktop\сосульки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21636" y="366327"/>
            <a:ext cx="1834108" cy="1655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Сніжинки" descr="C:\Users\Дмитрий\Desktop\Untitled-1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35360" y="2422038"/>
            <a:ext cx="2354496" cy="217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Мороз 1" descr="C:\Users\Дмитрий\Desktop\Untitled-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35836" y="203380"/>
            <a:ext cx="1691703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Сніг" descr="C:\Users\Дмитрий\Desktop\137709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39025"/>
            <a:ext cx="2306673" cy="2306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Скругленный прямоугольник 35"/>
          <p:cNvSpPr/>
          <p:nvPr/>
        </p:nvSpPr>
        <p:spPr>
          <a:xfrm>
            <a:off x="3526971" y="203380"/>
            <a:ext cx="2275115" cy="2028191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7" name="Іній" descr="C:\Users\Дмитрий\Desktop\4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4515" y="2772410"/>
            <a:ext cx="1946575" cy="194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87613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11" grpId="0"/>
      <p:bldP spid="3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мка"/>
          <p:cNvSpPr/>
          <p:nvPr/>
        </p:nvSpPr>
        <p:spPr>
          <a:xfrm>
            <a:off x="1979713" y="5013176"/>
            <a:ext cx="6779592" cy="936104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299461" y="5049314"/>
            <a:ext cx="3793731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Наче пух, </a:t>
            </a:r>
            <a:r>
              <a:rPr lang="ru-RU" sz="2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ніби</a:t>
            </a:r>
            <a:r>
              <a:rPr lang="ru-RU" sz="2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пір’їнки</a:t>
            </a:r>
            <a:r>
              <a:rPr lang="ru-RU" sz="2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ru-RU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 </a:t>
            </a:r>
            <a:r>
              <a:rPr lang="ru-RU" sz="2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неба </a:t>
            </a:r>
            <a:r>
              <a:rPr lang="ru-RU" sz="2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падають</a:t>
            </a:r>
            <a:r>
              <a:rPr lang="ru-RU" sz="2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89409" y="6162844"/>
            <a:ext cx="7173992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Відгадайте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загадки.</a:t>
            </a:r>
          </a:p>
        </p:txBody>
      </p:sp>
      <p:pic>
        <p:nvPicPr>
          <p:cNvPr id="30" name="Бурулька" descr="C:\Users\Дмитрий\Desktop\сосульки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21636" y="366327"/>
            <a:ext cx="1834108" cy="1655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Сніжинки" descr="C:\Users\Дмитрий\Desktop\Untitled-1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35360" y="2422038"/>
            <a:ext cx="2354496" cy="217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Мороз 1" descr="C:\Users\Дмитрий\Desktop\Untitled-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35836" y="203380"/>
            <a:ext cx="1691703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Сніг" descr="C:\Users\Дмитрий\Desktop\137709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39025"/>
            <a:ext cx="2306673" cy="2306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Скругленный прямоугольник 34"/>
          <p:cNvSpPr/>
          <p:nvPr/>
        </p:nvSpPr>
        <p:spPr>
          <a:xfrm>
            <a:off x="3178629" y="2208312"/>
            <a:ext cx="2764971" cy="2472545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Іній" descr="C:\Users\Дмитрий\Desktop\4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4515" y="2772410"/>
            <a:ext cx="1946575" cy="194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87613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11" grpId="0"/>
      <p:bldP spid="3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мка"/>
          <p:cNvSpPr/>
          <p:nvPr/>
        </p:nvSpPr>
        <p:spPr>
          <a:xfrm>
            <a:off x="1979713" y="5013176"/>
            <a:ext cx="6779592" cy="936104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3153513" y="5033072"/>
            <a:ext cx="4260782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нас </a:t>
            </a:r>
            <a:r>
              <a:rPr lang="ru-RU" sz="2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взимку</a:t>
            </a:r>
            <a:r>
              <a:rPr lang="ru-RU" sz="2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білим</a:t>
            </a:r>
            <a:r>
              <a:rPr lang="ru-RU" sz="2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цвітом</a:t>
            </a:r>
            <a:endParaRPr lang="ru-RU" sz="26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сад </a:t>
            </a:r>
            <a:r>
              <a:rPr lang="ru-RU" sz="2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розцвів</a:t>
            </a:r>
            <a:r>
              <a:rPr lang="ru-RU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неначе</a:t>
            </a:r>
            <a:r>
              <a:rPr lang="ru-RU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літом</a:t>
            </a:r>
            <a:r>
              <a:rPr lang="ru-RU" sz="2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89409" y="6162844"/>
            <a:ext cx="7173992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Відгадайте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загадки.</a:t>
            </a:r>
          </a:p>
        </p:txBody>
      </p:sp>
      <p:pic>
        <p:nvPicPr>
          <p:cNvPr id="30" name="Бурулька" descr="C:\Users\Дмитрий\Desktop\сосульки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21636" y="366327"/>
            <a:ext cx="1834108" cy="1655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Іній" descr="C:\Users\Дмитрий\Desktop\4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4515" y="2772410"/>
            <a:ext cx="1946575" cy="194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Сніжинки" descr="C:\Users\Дмитрий\Desktop\Untitled-16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35360" y="2422038"/>
            <a:ext cx="2354496" cy="217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Мороз 1" descr="C:\Users\Дмитрий\Desktop\Untitled-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35836" y="203380"/>
            <a:ext cx="1691703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Сніг" descr="C:\Users\Дмитрий\Desktop\137709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39025"/>
            <a:ext cx="2306673" cy="2306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Скругленный прямоугольник 34"/>
          <p:cNvSpPr/>
          <p:nvPr/>
        </p:nvSpPr>
        <p:spPr>
          <a:xfrm>
            <a:off x="6293098" y="2560915"/>
            <a:ext cx="2437245" cy="2326771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7613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13" grpId="0"/>
      <p:bldP spid="3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</TotalTime>
  <Words>101</Words>
  <Application>Microsoft Office PowerPoint</Application>
  <PresentationFormat>Экран (4:3)</PresentationFormat>
  <Paragraphs>16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Ичетовкин</dc:creator>
  <cp:lastModifiedBy>Home</cp:lastModifiedBy>
  <cp:revision>130</cp:revision>
  <dcterms:created xsi:type="dcterms:W3CDTF">2015-04-29T05:33:59Z</dcterms:created>
  <dcterms:modified xsi:type="dcterms:W3CDTF">2015-07-11T17:57:40Z</dcterms:modified>
</cp:coreProperties>
</file>