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7" r:id="rId3"/>
    <p:sldId id="278" r:id="rId4"/>
    <p:sldId id="279" r:id="rId5"/>
    <p:sldId id="280" r:id="rId6"/>
    <p:sldId id="266" r:id="rId7"/>
    <p:sldId id="275" r:id="rId8"/>
    <p:sldId id="276" r:id="rId9"/>
    <p:sldId id="282" r:id="rId10"/>
    <p:sldId id="28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81B0D-43D3-455F-97F4-76D2CF9CE97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1804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audio" Target="../media/audio2.wav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"/>
          <p:cNvSpPr/>
          <p:nvPr/>
        </p:nvSpPr>
        <p:spPr>
          <a:xfrm>
            <a:off x="3707904" y="4437112"/>
            <a:ext cx="5221814" cy="158417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35619" y="475214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Звариться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червоний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Щука" descr="C:\Users\Дмитрий\Desktop\щу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707718" cy="93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Йорж" descr="C:\Users\Дмитрий\Desktop\ерш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584" y="4325219"/>
            <a:ext cx="2490347" cy="138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Окунь" descr="C:\Users\Дмитрий\Desktop\окун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21745"/>
            <a:ext cx="2629653" cy="141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Рак" descr="C:\Users\Дмитрий\Desktop\ра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139" y="286836"/>
            <a:ext cx="2784676" cy="112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Жаба" descr="C:\Users\Дмитрий\Desktop\лягушка 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6475" y="476672"/>
            <a:ext cx="2188528" cy="146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251520" y="116633"/>
            <a:ext cx="3208312" cy="1512168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1026" name="Picture 2" descr="C:\Users\Дмитрий\Desktop\карась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00575"/>
            <a:ext cx="2704256" cy="148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0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Дикий кабан" descr="C:\Users\Дмитрий\Desktop\Untitled-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1630154" cy="84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Хробак" descr="C:\Users\Дмитрий\Desktop\Untitled-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103" y="281220"/>
            <a:ext cx="1364731" cy="107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Жаба" descr="C:\Users\Дмитрий\Desktop\Untitled-1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2105" y="347823"/>
            <a:ext cx="808255" cy="100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Людина" descr="C:\Users\Дмитрий\Desktop\Untitled-16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275849" y="1124744"/>
            <a:ext cx="924074" cy="242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митрий\Desktop\Untitled-18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1918" y="4402231"/>
            <a:ext cx="1308631" cy="112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митрий\Desktop\Untitled-20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3838" y="4397928"/>
            <a:ext cx="1261955" cy="113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Дмитрий\Desktop\Untitled-22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1043" y="4384531"/>
            <a:ext cx="1599820" cy="112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Дмитрий\Desktop\Untitled-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8222" y="4402231"/>
            <a:ext cx="1919329" cy="112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Дмитрий\Desktop\Untitled-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018" y="4379492"/>
            <a:ext cx="1936497" cy="11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Риба" descr="C:\Users\Дмитрий\Desktop\Untitled-8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7002" y="347823"/>
            <a:ext cx="1613190" cy="40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Птах" descr="C:\Users\Дмитрий\Desktop\птиц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1503" y="417337"/>
            <a:ext cx="904727" cy="119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79512" y="5877272"/>
            <a:ext cx="741121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усіх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живих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Перемістіть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місця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мешкання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22222E-6 L 0.00555 0.0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-0.71753 0.3942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85" y="19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26945 0.5039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72" y="251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0.53247 0.313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15" y="15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20591 0.41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5" y="206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0.42291 0.2321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46" y="11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125500" y="4436483"/>
            <a:ext cx="43866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Стас закинув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вудку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річку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Спіймав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рибу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невеличку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пустив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руки,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кусались плавники.</a:t>
            </a:r>
          </a:p>
        </p:txBody>
      </p:sp>
      <p:sp>
        <p:nvSpPr>
          <p:cNvPr id="7" name="Рамка"/>
          <p:cNvSpPr/>
          <p:nvPr/>
        </p:nvSpPr>
        <p:spPr>
          <a:xfrm>
            <a:off x="3707904" y="4437112"/>
            <a:ext cx="5221814" cy="158417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Щука" descr="C:\Users\Дмитрий\Desktop\щу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707718" cy="93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Йорж" descr="C:\Users\Дмитрий\Desktop\ерш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584" y="4325219"/>
            <a:ext cx="2490347" cy="138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Окунь" descr="C:\Users\Дмитрий\Desktop\окун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21745"/>
            <a:ext cx="2629653" cy="141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ак" descr="C:\Users\Дмитрий\Desktop\ра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139" y="286836"/>
            <a:ext cx="2784676" cy="112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Жаба" descr="C:\Users\Дмитрий\Desktop\лягушка 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6475" y="476672"/>
            <a:ext cx="2188528" cy="146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179512" y="4259651"/>
            <a:ext cx="2952328" cy="1512168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назад 22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домой 23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25" name="Picture 2" descr="C:\Users\Дмитрий\Desktop\карась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00575"/>
            <a:ext cx="2704256" cy="148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35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3707904" y="4437112"/>
            <a:ext cx="5221814" cy="158417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71416" y="445162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Вудки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позакидали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Щось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одразу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упіймали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Рибка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ця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нівроку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Ну, а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зветься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9" name="Щука" descr="C:\Users\Дмитрий\Desktop\щу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707718" cy="93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Йорж" descr="C:\Users\Дмитрий\Desktop\ерш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584" y="4325219"/>
            <a:ext cx="2490347" cy="138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кунь" descr="C:\Users\Дмитрий\Desktop\окун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21745"/>
            <a:ext cx="2629653" cy="141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ак" descr="C:\Users\Дмитрий\Desktop\ра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139" y="286836"/>
            <a:ext cx="2784676" cy="112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Жаба" descr="C:\Users\Дмитрий\Desktop\лягушка 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6475" y="476672"/>
            <a:ext cx="2188528" cy="146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418114" y="1186298"/>
            <a:ext cx="2900698" cy="1666637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омой 1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20" name="Picture 2" descr="C:\Users\Дмитрий\Desktop\карась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00575"/>
            <a:ext cx="2704256" cy="148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35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3707904" y="4437112"/>
            <a:ext cx="5221814" cy="158417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79912" y="4752146"/>
            <a:ext cx="49712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ставку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найбільша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злюка —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зубаста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хижа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16" name="Щука" descr="C:\Users\Дмитрий\Desktop\щу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707718" cy="93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Йорж" descr="C:\Users\Дмитрий\Desktop\ерш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584" y="4325219"/>
            <a:ext cx="2490347" cy="138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Окунь" descr="C:\Users\Дмитрий\Desktop\окун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21745"/>
            <a:ext cx="2629653" cy="141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ак" descr="C:\Users\Дмитрий\Desktop\ра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139" y="286836"/>
            <a:ext cx="2784676" cy="112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Жаба" descr="C:\Users\Дмитрий\Desktop\лягушка 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6475" y="476672"/>
            <a:ext cx="2188528" cy="146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499992" y="2906486"/>
            <a:ext cx="4072536" cy="1396817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назад 22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домой 23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25" name="Picture 2" descr="C:\Users\Дмитрий\Desktop\карась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00575"/>
            <a:ext cx="2704256" cy="148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35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3707904" y="4437112"/>
            <a:ext cx="5221814" cy="158417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35619" y="475214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ховається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сметані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смажиться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Щука" descr="C:\Users\Дмитрий\Desktop\щу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707718" cy="93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Йорж" descr="C:\Users\Дмитрий\Desktop\ерш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584" y="4325219"/>
            <a:ext cx="2490347" cy="138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Окунь" descr="C:\Users\Дмитрий\Desktop\окун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21745"/>
            <a:ext cx="2629653" cy="141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ак" descr="C:\Users\Дмитрий\Desktop\ра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139" y="286836"/>
            <a:ext cx="2784676" cy="112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Жаба" descr="C:\Users\Дмитрий\Desktop\лягушка 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6475" y="476672"/>
            <a:ext cx="2188528" cy="146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611560" y="2310290"/>
            <a:ext cx="2958954" cy="166135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назад 22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домой 23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25" name="Picture 2" descr="C:\Users\Дмитрий\Desktop\карась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00575"/>
            <a:ext cx="2704256" cy="148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35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"/>
          <p:cNvSpPr/>
          <p:nvPr/>
        </p:nvSpPr>
        <p:spPr>
          <a:xfrm>
            <a:off x="3707904" y="4437112"/>
            <a:ext cx="5221814" cy="158417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45969" y="4473834"/>
            <a:ext cx="43265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зеленім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платті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Влітку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латаття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Пісні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«Ква-ква-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співає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хатки не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7" name="Щука" descr="C:\Users\Дмитрий\Desktop\щу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707718" cy="93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Йорж" descr="C:\Users\Дмитрий\Desktop\ерш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584" y="4325219"/>
            <a:ext cx="2490347" cy="138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Окунь" descr="C:\Users\Дмитрий\Desktop\окунь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21745"/>
            <a:ext cx="2629653" cy="141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ак" descr="C:\Users\Дмитрий\Desktop\ра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139" y="286836"/>
            <a:ext cx="2784676" cy="112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Жаба" descr="C:\Users\Дмитрий\Desktop\лягушка 1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6475" y="476672"/>
            <a:ext cx="2188528" cy="146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6270171" y="304800"/>
            <a:ext cx="2659547" cy="1763486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6162844"/>
            <a:ext cx="71739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16" name="Picture 2" descr="C:\Users\Дмитрий\Desktop\карась 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00575"/>
            <a:ext cx="2704256" cy="148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34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б'яча луска" descr="C:\Users\Дмитрий\Desktop\чешу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2390" y="4014589"/>
            <a:ext cx="1409975" cy="14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Пір'я" descr="C:\Users\Дмитрий\Desktop\перь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671" y="3962399"/>
            <a:ext cx="1459835" cy="146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Лапки комах" descr="C:\Users\Дмитрий\Desktop\Untitled-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5058" y="4005064"/>
            <a:ext cx="1405398" cy="14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Шерсть" descr="C:\Users\Дмитрий\Desktop\шерст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0776" y="3861047"/>
            <a:ext cx="1520389" cy="16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Вовк" descr="C:\Users\Дмитрий\Desktop\вол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0776" y="1485112"/>
            <a:ext cx="1441556" cy="158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Білка" descr="C:\Users\Дмитрий\Desktop\белка 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583269" y="192959"/>
            <a:ext cx="1121261" cy="132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Мураха" descr="C:\Users\Дмитрий\Desktop\Untitled-3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7405"/>
            <a:ext cx="1385717" cy="85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Жук" descr="C:\Users\Дмитрий\Desktop\жук 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3441" y="1867485"/>
            <a:ext cx="1080439" cy="86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Коник" descr="C:\Users\Дмитрий\Desktop\кузнечик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6040" y="1867485"/>
            <a:ext cx="1297820" cy="70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Голуб" descr="C:\Users\Дмитрий\Desktop\голубь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9752" y="253073"/>
            <a:ext cx="1182049" cy="94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Птах" descr="C:\Users\Дмитрий\Desktop\птиц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7778" y="223593"/>
            <a:ext cx="904877" cy="119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Риба 1" descr="D:\тексты\основа\дсад\png дсад\рыба 5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407"/>
            <a:ext cx="1167764" cy="94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2051" y="5840623"/>
            <a:ext cx="741121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Згрупуйте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певними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ознаками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6" name="Риба 2" descr="D:\тексты\основа\дсад\png дсад\рыба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6753" y="1924148"/>
            <a:ext cx="1338581" cy="85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85185E-6 L 0.47951 0.47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6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44444E-6 L -0.1198 0.3944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19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44444E-6 L 0.37326 0.44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63" y="2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44444E-6 L -0.64322 0.4224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70" y="2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-0.46146 0.4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73" y="20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0.62066 0.2502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24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02535 0.1995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7" y="99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0.19497 0.3328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0" y="16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9259E-6 L -0.15365 0.2729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91" y="136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9582" y="322200"/>
            <a:ext cx="8588431" cy="164204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9859" y="2116258"/>
            <a:ext cx="8588431" cy="164204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2685" y="3916458"/>
            <a:ext cx="8588431" cy="164204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02379" y="490761"/>
            <a:ext cx="1850365" cy="123999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Карась" descr="C:\Users\Дмитрий\Desktop\карась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662" y="696991"/>
            <a:ext cx="1568990" cy="83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Щука" descr="C:\Users\Дмитрий\Desktop\щу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2716" y="854582"/>
            <a:ext cx="2131358" cy="53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Черепаха 1" descr="C:\Users\Дмитрий\Desktop\черепах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7156" y="683810"/>
            <a:ext cx="1626178" cy="86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Крокодил 1" descr="C:\Users\Дмитрий\Desktop\крокодил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0774" y="2306005"/>
            <a:ext cx="1167126" cy="128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6816672" y="2226634"/>
            <a:ext cx="1807474" cy="142690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Жаба" descr="C:\Users\Дмитрий\Desktop\лягушка 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311" y="2429631"/>
            <a:ext cx="1450300" cy="97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Черепаха 2" descr="C:\Users\Дмитрий\Desktop\черепах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068" y="4318827"/>
            <a:ext cx="1626178" cy="86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Крокодил 2" descr="C:\Users\Дмитрий\Desktop\крокодил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1281" y="4067573"/>
            <a:ext cx="1167126" cy="128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Окунь" descr="C:\Users\Дмитрий\Desktop\окун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396524" y="4148491"/>
            <a:ext cx="2193899" cy="117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6267036" y="3997737"/>
            <a:ext cx="2423751" cy="142690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Сом" descr="C:\Users\Дмитрий\Desktop\сом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7746" y="794312"/>
            <a:ext cx="1730342" cy="74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Ящірка" descr="C:\Users\Дмитрий\Desktop\ящериц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4902" y="4209695"/>
            <a:ext cx="1316957" cy="1082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Саламандра" descr="C:\Users\Дмитрий\Desktop\ї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2716" y="2399490"/>
            <a:ext cx="2114184" cy="113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28572" y="5930904"/>
            <a:ext cx="741121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зайве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одним словом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залишилися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" name="Picture 2" descr="C:\Users\Дмитрий\Desktop\бегемот 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3102" y="2425087"/>
            <a:ext cx="1669198" cy="111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6480" y="338934"/>
            <a:ext cx="8588431" cy="164204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6757" y="2132992"/>
            <a:ext cx="8588431" cy="164204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9583" y="3933192"/>
            <a:ext cx="8588431" cy="164204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999514" y="435036"/>
            <a:ext cx="1589315" cy="145449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Бджола" descr="C:\Users\Дмитрий\Desktop\пчел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844" y="531546"/>
            <a:ext cx="1861345" cy="124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Жук" descr="C:\Users\Дмитрий\Desktop\жук 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7831" y="529346"/>
            <a:ext cx="1600154" cy="128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Метелик" descr="C:\Users\Дмитрий\Desktop\Untitled-2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04946"/>
            <a:ext cx="1512168" cy="132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Ластівка" descr="C:\Users\Дмитрий\Desktop\ласт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5153" y="531546"/>
            <a:ext cx="1098434" cy="131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073" y="2288175"/>
            <a:ext cx="1429884" cy="137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Лисиця" descr="C:\Users\Дмитрий\Desktop\лис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9404" y="2335859"/>
            <a:ext cx="1898018" cy="131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Бабка" descr="C:\Users\Дмитрий\Desktop\стрекоза (2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5604" y="2347303"/>
            <a:ext cx="1467088" cy="1218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Ведмідь" descr="C:\Users\Дмитрий\Desktop\медведь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2355" y="2291913"/>
            <a:ext cx="1955225" cy="129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4716017" y="2226769"/>
            <a:ext cx="1677912" cy="145449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5" name="Дятел" descr="C:\Users\Дмитрий\Desktop\дятел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0560" y="4056222"/>
            <a:ext cx="1028264" cy="144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Сова" descr="C:\Users\Дмитрий\Desktop\Untitled-1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9810" y="4059561"/>
            <a:ext cx="1281813" cy="14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Павук" descr="C:\Users\Дмитрий\Desktop\паук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8382" y="4150394"/>
            <a:ext cx="1274309" cy="127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Сорока" descr="C:\Users\Дмитрий\Desktop\сорока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0839" y="4008679"/>
            <a:ext cx="1368948" cy="141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4726903" y="4012026"/>
            <a:ext cx="1677912" cy="145449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28572" y="5930904"/>
            <a:ext cx="741121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зайве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одним словом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залишилися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88064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0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0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8"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  <p:bldP spid="2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</TotalTime>
  <Words>149</Words>
  <Application>Microsoft Office PowerPoint</Application>
  <PresentationFormat>Экран (4:3)</PresentationFormat>
  <Paragraphs>31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143</cp:revision>
  <dcterms:created xsi:type="dcterms:W3CDTF">2015-04-29T05:33:59Z</dcterms:created>
  <dcterms:modified xsi:type="dcterms:W3CDTF">2015-07-11T17:57:01Z</dcterms:modified>
</cp:coreProperties>
</file>