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82" r:id="rId3"/>
    <p:sldId id="276" r:id="rId4"/>
    <p:sldId id="28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Горобець" descr="C:\Users\Дмитрий\Desktop\воробей 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8024" y="1196752"/>
            <a:ext cx="2450347" cy="180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мка"/>
          <p:cNvSpPr/>
          <p:nvPr/>
        </p:nvSpPr>
        <p:spPr>
          <a:xfrm>
            <a:off x="3491879" y="3573016"/>
            <a:ext cx="5267425" cy="216024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00528" y="3868306"/>
            <a:ext cx="4315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Мають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всі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сіреньке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пір’я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Завжди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скачуть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подвір’ї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Галаслива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їхня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зграя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Діти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хто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пташок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цих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знає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29" name="Пінгвін" descr="C:\Users\Дмитрий\Desktop\пингви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5133"/>
            <a:ext cx="2403876" cy="486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4427984" y="878703"/>
            <a:ext cx="2952328" cy="233427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474" y="5909102"/>
            <a:ext cx="8160399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Порівняйте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горобця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пінгвіна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Чим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вкрите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їхнє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тіло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однаковий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 них «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одяг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»?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"/>
          <p:cNvSpPr/>
          <p:nvPr/>
        </p:nvSpPr>
        <p:spPr>
          <a:xfrm>
            <a:off x="3491879" y="3573016"/>
            <a:ext cx="5267425" cy="216024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424349" y="3604669"/>
            <a:ext cx="34586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Серед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снігу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крижин</a:t>
            </a:r>
            <a:endParaRPr lang="ru-RU" sz="2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Дивний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птах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живе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один:</a:t>
            </a:r>
          </a:p>
          <a:p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Крила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має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й не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літає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зате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як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слід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пірнає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Носить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чорне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й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біле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птах </a:t>
            </a:r>
            <a:r>
              <a:rPr lang="ru-RU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такий</a:t>
            </a:r>
            <a:r>
              <a: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3" name="Горобець" descr="C:\Users\Дмитрий\Desktop\воробей 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8024" y="1196752"/>
            <a:ext cx="2450347" cy="180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Пінгвін" descr="C:\Users\Дмитрий\Desktop\пингви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5133"/>
            <a:ext cx="2403876" cy="486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323528" y="140912"/>
            <a:ext cx="2952328" cy="530431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2474" y="5909102"/>
            <a:ext cx="8160399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Порівняйте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горобця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пінгвіна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Чим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вкрите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їхнє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тіло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однаковий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 них «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одяг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»?</a:t>
            </a:r>
          </a:p>
        </p:txBody>
      </p:sp>
    </p:spTree>
    <p:extLst>
      <p:ext uri="{BB962C8B-B14F-4D97-AF65-F5344CB8AC3E}">
        <p14:creationId xmlns:p14="http://schemas.microsoft.com/office/powerpoint/2010/main" xmlns="" val="36154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6162844"/>
            <a:ext cx="734481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групі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знайдіть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зайве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Поясніть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свій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вибір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3316" y="155432"/>
            <a:ext cx="8640960" cy="1851518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455582" y="239485"/>
            <a:ext cx="1713647" cy="166551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3316" y="4208110"/>
            <a:ext cx="8640960" cy="1851518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9198" y="2159350"/>
            <a:ext cx="8640960" cy="1851518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Горобець" descr="C:\Users\Дмитрий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048" y="611995"/>
            <a:ext cx="1328657" cy="103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Курка" descr="C:\Users\Дмитрий\Desktop\Untitled-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636" y="397964"/>
            <a:ext cx="1137538" cy="138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Сорока" descr="C:\Users\Дмитрий\Desktop\Untitled-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2216" y="299934"/>
            <a:ext cx="1562292" cy="1565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Грак 1" descr="C:\Users\Дмитрий\Desktop\Untitled-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3832" y="463278"/>
            <a:ext cx="1678663" cy="123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Грак 2" descr="C:\Users\Дмитрий\Desktop\Untitled-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80316"/>
            <a:ext cx="1743004" cy="128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Півень" descr="C:\Users\Дмитрий\Desktop\Untitled-1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380024"/>
            <a:ext cx="1527663" cy="153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Гуска" descr="C:\Users\Дмитрий\Desktop\Untitled-1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3183" y="2285839"/>
            <a:ext cx="1090665" cy="153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Качка" descr="C:\Users\Дмитрий\Desktop\Untitled-13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3738" y="2380024"/>
            <a:ext cx="1557163" cy="1404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592048" y="2266463"/>
            <a:ext cx="1983277" cy="166551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4" name="Пінгвін" descr="C:\Users\Дмитрий\Desktop\Untitled-15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048" y="4363655"/>
            <a:ext cx="1395885" cy="154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Індик" descr="C:\Users\Дмитрий\Desktop\индюк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316307"/>
            <a:ext cx="1499175" cy="159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Страус" descr="C:\Users\Дмитрий\Desktop\страус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3183" y="4316307"/>
            <a:ext cx="893234" cy="1635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Орел" descr="C:\Users\Дмитрий\Desktop\орел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6364" y="4391773"/>
            <a:ext cx="1387536" cy="153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кругленный прямоугольник 24"/>
          <p:cNvSpPr/>
          <p:nvPr/>
        </p:nvSpPr>
        <p:spPr>
          <a:xfrm>
            <a:off x="6458493" y="4316307"/>
            <a:ext cx="1983277" cy="166551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10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8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Дмитрий\Desktop\Untitled-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4046192" cy="406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митрий\Desktop\шерсть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0229" y="1124744"/>
            <a:ext cx="4047342" cy="443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42188" y="5886669"/>
            <a:ext cx="5544616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пташкам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пір’ячко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а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тваринам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 —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хутро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1604</TotalTime>
  <Words>115</Words>
  <Application>Microsoft Office PowerPoint</Application>
  <PresentationFormat>Экран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147</cp:revision>
  <dcterms:created xsi:type="dcterms:W3CDTF">2015-04-29T05:33:59Z</dcterms:created>
  <dcterms:modified xsi:type="dcterms:W3CDTF">2015-07-11T17:54:11Z</dcterms:modified>
</cp:coreProperties>
</file>