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82" r:id="rId3"/>
    <p:sldId id="283" r:id="rId4"/>
    <p:sldId id="284" r:id="rId5"/>
    <p:sldId id="285" r:id="rId6"/>
    <p:sldId id="286" r:id="rId7"/>
    <p:sldId id="276" r:id="rId8"/>
    <p:sldId id="281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9" autoAdjust="0"/>
    <p:restoredTop sz="94660"/>
  </p:normalViewPr>
  <p:slideViewPr>
    <p:cSldViewPr>
      <p:cViewPr varScale="1">
        <p:scale>
          <a:sx n="68" d="100"/>
          <a:sy n="68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009841-508C-4F4E-B9D5-D32415CBDF74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81B0D-43D3-455F-97F4-76D2CF9CE9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9295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>
                <a:alpha val="16000"/>
              </a:srgbClr>
            </a:gs>
            <a:gs pos="100000">
              <a:schemeClr val="accent6">
                <a:lumMod val="40000"/>
                <a:lumOff val="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audio" Target="../media/audio1.wav"/><Relationship Id="rId7" Type="http://schemas.openxmlformats.org/officeDocument/2006/relationships/image" Target="../media/image2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1" name="Йогурт" descr="C:\Users\Дмитрий\Desktop\йогурт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85955" y="511344"/>
            <a:ext cx="1374591" cy="1695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Зубна щітка" descr="C:\Users\Дмитрий\Desktop\зубная щётка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848254" y="3011256"/>
            <a:ext cx="1601025" cy="1013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Яблуко" descr="C:\Users\Дмитрий\Desktop\яблоко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08252" y="1186942"/>
            <a:ext cx="990845" cy="1155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Зубна паста" descr="C:\Users\Дмитрий\Desktop\зубная паст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858401" y="2660972"/>
            <a:ext cx="747930" cy="2345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Морква" descr="C:\Users\Дмитрий\Desktop\морковь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7977" y="3900638"/>
            <a:ext cx="1657959" cy="1262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Сир" descr="C:\Users\Дмитрий\Desktop\творог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36526" y="3834937"/>
            <a:ext cx="979442" cy="1471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Цукерка" descr="C:\Users\Дмитрий\Desktop\конфета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48578" y="2557479"/>
            <a:ext cx="1521838" cy="759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Гамбургер" descr="C:\Users\Дмитрий\Desktop\гамбургер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11344"/>
            <a:ext cx="1239998" cy="1089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Чіпси" descr="C:\Users\Дмитрий\Desktop\чіпси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4116" y="4384359"/>
            <a:ext cx="1485926" cy="945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Кола" descr="C:\Users\Дмитрий\Desktop\кола 2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9703" y="276660"/>
            <a:ext cx="772084" cy="184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Горіх" descr="C:\Users\Дмитрий\Desktop\орех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72591" y="276660"/>
            <a:ext cx="680428" cy="692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Скругленный прямоугольник 20"/>
          <p:cNvSpPr/>
          <p:nvPr/>
        </p:nvSpPr>
        <p:spPr>
          <a:xfrm>
            <a:off x="645684" y="2492896"/>
            <a:ext cx="1080121" cy="2701780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215099" y="305389"/>
            <a:ext cx="1689463" cy="2074766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317086" y="1004106"/>
            <a:ext cx="1338617" cy="1488790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694872" y="2808382"/>
            <a:ext cx="1921662" cy="1312626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788024" y="3728046"/>
            <a:ext cx="1440160" cy="1717178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2195735" y="3794300"/>
            <a:ext cx="2016225" cy="1535620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42192" y="5513674"/>
            <a:ext cx="8192385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Оберіть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продукти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псують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здоров’я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зубів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Поясніть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свій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вибір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залишилося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Чим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це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корисно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зубів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889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0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7" dur="5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0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0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1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9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10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0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10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5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0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5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10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8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76873" y="1180185"/>
            <a:ext cx="1584177" cy="3875473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304509" y="4029587"/>
            <a:ext cx="37861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Чищу зубки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кожен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день</a:t>
            </a:r>
          </a:p>
          <a:p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Дуже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добре й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швидко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Мені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цьому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допоможе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Моя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зубна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</p:txBody>
      </p:sp>
      <p:sp>
        <p:nvSpPr>
          <p:cNvPr id="11" name="Рамка"/>
          <p:cNvSpPr/>
          <p:nvPr/>
        </p:nvSpPr>
        <p:spPr>
          <a:xfrm>
            <a:off x="3563888" y="3717032"/>
            <a:ext cx="5267425" cy="2160240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3" name="Зубна паста" descr="C:\Users\Дмитрий\Desktop\зубная паст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19327" y="2374107"/>
            <a:ext cx="1119188" cy="3509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Зубна щітка" descr="C:\Users\Дмитрий\Desktop\зубная щётка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9039" y="1552494"/>
            <a:ext cx="1100138" cy="3509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ушник" descr="C:\Users\Дмитрий\Desktop\полотенце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2153" y="267095"/>
            <a:ext cx="3914564" cy="1813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251519" y="6162843"/>
            <a:ext cx="696740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Відгадайте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загадки.</a:t>
            </a:r>
          </a:p>
        </p:txBody>
      </p:sp>
      <p:pic>
        <p:nvPicPr>
          <p:cNvPr id="18" name="Зуб" descr="C:\Users\Дмитрий\Desktop\Untitled-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58673" y="885674"/>
            <a:ext cx="1792450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1545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0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144779" y="4042345"/>
            <a:ext cx="423877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миюсь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вмиваюсь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Потім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ним я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витираюсь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Витирати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сухо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звик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Мій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м’якесенький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</p:txBody>
      </p:sp>
      <p:sp>
        <p:nvSpPr>
          <p:cNvPr id="11" name="Рамка"/>
          <p:cNvSpPr/>
          <p:nvPr/>
        </p:nvSpPr>
        <p:spPr>
          <a:xfrm>
            <a:off x="3563888" y="3717032"/>
            <a:ext cx="5267425" cy="2160240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51519" y="6162843"/>
            <a:ext cx="696740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Відгадайте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загадки.</a:t>
            </a:r>
          </a:p>
        </p:txBody>
      </p:sp>
      <p:pic>
        <p:nvPicPr>
          <p:cNvPr id="23" name="Зубна паста" descr="C:\Users\Дмитрий\Desktop\зубная паст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19327" y="2374107"/>
            <a:ext cx="1119188" cy="3509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Зубна щітка" descr="C:\Users\Дмитрий\Desktop\зубная щётка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9039" y="1552494"/>
            <a:ext cx="1100138" cy="3509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Рушник" descr="C:\Users\Дмитрий\Desktop\полотенце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2153" y="267095"/>
            <a:ext cx="3914564" cy="1813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Зуб" descr="C:\Users\Дмитрий\Desktop\Untitled-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58673" y="885674"/>
            <a:ext cx="1792450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Скругленный прямоугольник 30"/>
          <p:cNvSpPr/>
          <p:nvPr/>
        </p:nvSpPr>
        <p:spPr>
          <a:xfrm>
            <a:off x="2339752" y="166873"/>
            <a:ext cx="4392488" cy="2110000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1440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0" grpId="0"/>
      <p:bldP spid="3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765003" y="4012322"/>
            <a:ext cx="486519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 сном і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після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сну</a:t>
            </a:r>
          </a:p>
          <a:p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Гігієна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всім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потрібна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Промивши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оченята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вушка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губи,</a:t>
            </a:r>
          </a:p>
          <a:p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Дуже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важливо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почистити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</p:txBody>
      </p:sp>
      <p:sp>
        <p:nvSpPr>
          <p:cNvPr id="11" name="Рамка"/>
          <p:cNvSpPr/>
          <p:nvPr/>
        </p:nvSpPr>
        <p:spPr>
          <a:xfrm>
            <a:off x="3563888" y="3717032"/>
            <a:ext cx="5267425" cy="2160240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1519" y="6162843"/>
            <a:ext cx="696740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Відгадайте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загадки.</a:t>
            </a:r>
          </a:p>
        </p:txBody>
      </p:sp>
      <p:pic>
        <p:nvPicPr>
          <p:cNvPr id="24" name="Зубна паста" descr="C:\Users\Дмитрий\Desktop\зубная паст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19327" y="2374107"/>
            <a:ext cx="1119188" cy="3509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Зубна щітка" descr="C:\Users\Дмитрий\Desktop\зубная щётка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9039" y="1552494"/>
            <a:ext cx="1100138" cy="3509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Рушник" descr="C:\Users\Дмитрий\Desktop\полотенце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2153" y="267095"/>
            <a:ext cx="3914564" cy="1813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Зуб" descr="C:\Users\Дмитрий\Desktop\Untitled-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58673" y="885674"/>
            <a:ext cx="1792450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Скругленный прямоугольник 27"/>
          <p:cNvSpPr/>
          <p:nvPr/>
        </p:nvSpPr>
        <p:spPr>
          <a:xfrm>
            <a:off x="6731015" y="692697"/>
            <a:ext cx="2198703" cy="2614780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1440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10" grpId="0"/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мка"/>
          <p:cNvSpPr/>
          <p:nvPr/>
        </p:nvSpPr>
        <p:spPr>
          <a:xfrm>
            <a:off x="3563888" y="3717032"/>
            <a:ext cx="5267425" cy="2160240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300934" y="3727846"/>
            <a:ext cx="384772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Будуть</a:t>
            </a:r>
            <a:r>
              <a:rPr lang="ru-RU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зубки </a:t>
            </a:r>
            <a:r>
              <a:rPr lang="ru-RU" sz="2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здоровенькі</a:t>
            </a:r>
            <a:r>
              <a:rPr lang="ru-RU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</a:t>
            </a:r>
          </a:p>
          <a:p>
            <a:r>
              <a:rPr lang="ru-RU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почищу </a:t>
            </a:r>
            <a:r>
              <a:rPr lang="ru-RU" sz="2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їх</a:t>
            </a:r>
            <a:r>
              <a:rPr lang="ru-RU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гарненько</a:t>
            </a:r>
            <a:r>
              <a:rPr lang="ru-RU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Візьму</a:t>
            </a:r>
            <a:r>
              <a:rPr lang="ru-RU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руки </a:t>
            </a:r>
            <a:r>
              <a:rPr lang="ru-RU" sz="2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зубну</a:t>
            </a:r>
            <a:r>
              <a:rPr lang="ru-RU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щітку</a:t>
            </a:r>
            <a:r>
              <a:rPr lang="ru-RU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Густу</a:t>
            </a:r>
            <a:r>
              <a:rPr lang="ru-RU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2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пухнасту</a:t>
            </a:r>
            <a:r>
              <a:rPr lang="ru-RU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крім</a:t>
            </a:r>
            <a:r>
              <a:rPr lang="ru-RU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цього</a:t>
            </a:r>
            <a:r>
              <a:rPr lang="ru-RU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треба, </a:t>
            </a:r>
            <a:r>
              <a:rPr lang="ru-RU" sz="2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дітки</a:t>
            </a:r>
            <a:r>
              <a:rPr lang="ru-RU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ru-RU" sz="2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Ще</a:t>
            </a:r>
            <a:r>
              <a:rPr lang="ru-RU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</a:t>
            </a:r>
            <a:r>
              <a:rPr lang="ru-RU" sz="2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зубну</a:t>
            </a:r>
            <a:r>
              <a:rPr lang="ru-RU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51519" y="6162843"/>
            <a:ext cx="696740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Відгадайте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загадки.</a:t>
            </a:r>
          </a:p>
        </p:txBody>
      </p:sp>
      <p:pic>
        <p:nvPicPr>
          <p:cNvPr id="18" name="Зубна паста" descr="C:\Users\Дмитрий\Desktop\зубная паст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19327" y="2374107"/>
            <a:ext cx="1119188" cy="3509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Зубна щітка" descr="C:\Users\Дмитрий\Desktop\зубная щётка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9039" y="1552494"/>
            <a:ext cx="1100138" cy="3509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ушник" descr="C:\Users\Дмитрий\Desktop\полотенце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2153" y="267095"/>
            <a:ext cx="3914564" cy="1813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Зуб" descr="C:\Users\Дмитрий\Desktop\Untitled-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58673" y="885674"/>
            <a:ext cx="1792450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1861050" y="2191352"/>
            <a:ext cx="1584177" cy="3875473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1440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0" grpId="0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Зубна щітка" descr="C:\Users\Дмитрий\Desktop\зубная щётка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359566"/>
            <a:ext cx="2916345" cy="1845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Зубна паста" descr="C:\Users\Дмитрий\Desktop\зубная паст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620688"/>
            <a:ext cx="1368152" cy="429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Зубочистка" descr="C:\Users\Дмитрий\Desktop\зубочистк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6584448" flipV="1">
            <a:off x="5239390" y="2287415"/>
            <a:ext cx="4194823" cy="139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ЗУбна нитка" descr="C:\Users\Дмитрий\Desktop\нитка с иголкой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196773" y="2585698"/>
            <a:ext cx="2448272" cy="265319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24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61344" y="5517232"/>
            <a:ext cx="7362983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предмети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особистої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гігієни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рота.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Навіщо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вони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потрібні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Як і коли ними треба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користуватися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Чи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користуєтеся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ними?</a:t>
            </a:r>
          </a:p>
        </p:txBody>
      </p:sp>
    </p:spTree>
    <p:extLst>
      <p:ext uri="{BB962C8B-B14F-4D97-AF65-F5344CB8AC3E}">
        <p14:creationId xmlns:p14="http://schemas.microsoft.com/office/powerpoint/2010/main" xmlns="" val="661440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C:\Users\Дмитрий\Desktop\Untitled-1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63788" y="171060"/>
            <a:ext cx="6114765" cy="516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15570" y="5517232"/>
            <a:ext cx="7362983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лікаря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лікує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зуби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Як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допомагає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людям?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треба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робити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щоб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не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потрапити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до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крісла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стоматолога?</a:t>
            </a:r>
          </a:p>
        </p:txBody>
      </p:sp>
    </p:spTree>
    <p:extLst>
      <p:ext uri="{BB962C8B-B14F-4D97-AF65-F5344CB8AC3E}">
        <p14:creationId xmlns:p14="http://schemas.microsoft.com/office/powerpoint/2010/main" xmlns="" val="1687613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14198" y="5897554"/>
            <a:ext cx="7362983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Оберіть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дітей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не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піклуються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про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здоров’я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своїх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зубів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Як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доглядаєте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своїми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зубами?</a:t>
            </a:r>
          </a:p>
        </p:txBody>
      </p:sp>
      <p:pic>
        <p:nvPicPr>
          <p:cNvPr id="2050" name="Picture 2" descr="C:\Users\Дмитрий\Desktop\Untitled-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6567" y="229306"/>
            <a:ext cx="2509356" cy="250489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Дмитрий\Desktop\Untitled-7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60903" y="223798"/>
            <a:ext cx="2509356" cy="250489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Дмитрий\Desktop\Untitled-9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41984" y="3137876"/>
            <a:ext cx="2504892" cy="250935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Дмитрий\Desktop\Untitled-1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52147" y="251452"/>
            <a:ext cx="2509356" cy="250489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Дмитрий\Desktop\Untitled-13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9579" y="3112724"/>
            <a:ext cx="2509356" cy="250489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кругленный прямоугольник 15"/>
          <p:cNvSpPr/>
          <p:nvPr/>
        </p:nvSpPr>
        <p:spPr>
          <a:xfrm>
            <a:off x="4595326" y="2998013"/>
            <a:ext cx="2928257" cy="2764973"/>
          </a:xfrm>
          <a:prstGeom prst="roundRect">
            <a:avLst>
              <a:gd name="adj" fmla="val 7519"/>
            </a:avLst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52400" y="110740"/>
            <a:ext cx="2889920" cy="2764973"/>
          </a:xfrm>
          <a:prstGeom prst="roundRect">
            <a:avLst>
              <a:gd name="adj" fmla="val 7519"/>
            </a:avLst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090556" y="121625"/>
            <a:ext cx="2851821" cy="2764973"/>
          </a:xfrm>
          <a:prstGeom prst="roundRect">
            <a:avLst>
              <a:gd name="adj" fmla="val 7519"/>
            </a:avLst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40272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0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20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0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1701</TotalTime>
  <Words>180</Words>
  <Application>Microsoft Office PowerPoint</Application>
  <PresentationFormat>Экран (4:3)</PresentationFormat>
  <Paragraphs>28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Ичетовкин</dc:creator>
  <cp:lastModifiedBy>Home</cp:lastModifiedBy>
  <cp:revision>163</cp:revision>
  <dcterms:created xsi:type="dcterms:W3CDTF">2015-04-29T05:33:59Z</dcterms:created>
  <dcterms:modified xsi:type="dcterms:W3CDTF">2015-07-11T17:52:46Z</dcterms:modified>
</cp:coreProperties>
</file>