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2" r:id="rId3"/>
    <p:sldId id="283" r:id="rId4"/>
    <p:sldId id="284" r:id="rId5"/>
    <p:sldId id="285" r:id="rId6"/>
    <p:sldId id="286" r:id="rId7"/>
    <p:sldId id="276" r:id="rId8"/>
    <p:sldId id="28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4660"/>
  </p:normalViewPr>
  <p:slideViewPr>
    <p:cSldViewPr>
      <p:cViewPr varScale="1">
        <p:scale>
          <a:sx n="68" d="100"/>
          <a:sy n="68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09841-508C-4F4E-B9D5-D32415CBDF74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1B0D-43D3-455F-97F4-76D2CF9CE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29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Йогурт" descr="C:\Users\Дмитрий\Desktop\йогур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5955" y="511344"/>
            <a:ext cx="1374591" cy="169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Зубна щітка" descr="C:\Users\Дмитрий\Desktop\зубная щётка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8254" y="3011256"/>
            <a:ext cx="1601025" cy="101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Яблуко" descr="C:\Users\Дмитрий\Desktop\яблок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252" y="1186942"/>
            <a:ext cx="990845" cy="115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Зубна паста" descr="C:\Users\Дмитрий\Desktop\зубная паст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401" y="2660972"/>
            <a:ext cx="747930" cy="234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Морква" descr="C:\Users\Дмитрий\Desktop\морковь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7977" y="3900638"/>
            <a:ext cx="1657959" cy="126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Сир" descr="C:\Users\Дмитрий\Desktop\творог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6526" y="3834937"/>
            <a:ext cx="979442" cy="147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Цукерка" descr="C:\Users\Дмитрий\Desktop\конфет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578" y="2557479"/>
            <a:ext cx="1521838" cy="75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Гамбургер" descr="C:\Users\Дмитрий\Desktop\гамбургер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1344"/>
            <a:ext cx="1239998" cy="108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Чіпси" descr="C:\Users\Дмитрий\Desktop\чіпси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4116" y="4384359"/>
            <a:ext cx="1485926" cy="9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Кола" descr="C:\Users\Дмитрий\Desktop\кола 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703" y="276660"/>
            <a:ext cx="772084" cy="184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Горіх" descr="C:\Users\Дмитрий\Desktop\орех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2591" y="276660"/>
            <a:ext cx="680428" cy="69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645684" y="2492896"/>
            <a:ext cx="1080121" cy="270178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215099" y="305389"/>
            <a:ext cx="1689463" cy="207476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17086" y="1004106"/>
            <a:ext cx="1338617" cy="148879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694872" y="2808382"/>
            <a:ext cx="1921662" cy="131262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8024" y="3728046"/>
            <a:ext cx="1440160" cy="171717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95735" y="3794300"/>
            <a:ext cx="2016225" cy="153562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42192" y="5513674"/>
            <a:ext cx="8192385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продукти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псують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здоров’я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зубів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Поясніть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свій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вибір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залишилося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Чим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це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корисно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зубів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6873" y="1180185"/>
            <a:ext cx="1584177" cy="387547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04509" y="4029587"/>
            <a:ext cx="3786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Чищу зубки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кожен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день</a:t>
            </a:r>
          </a:p>
          <a:p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добре й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Мені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допоможе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Моя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зубна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1" name="Рамка"/>
          <p:cNvSpPr/>
          <p:nvPr/>
        </p:nvSpPr>
        <p:spPr>
          <a:xfrm>
            <a:off x="3563888" y="3717032"/>
            <a:ext cx="5267425" cy="216024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Зубна паста" descr="C:\Users\Дмитрий\Desktop\зубная паст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9327" y="2374107"/>
            <a:ext cx="1119188" cy="350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Зубна щітка" descr="C:\Users\Дмитрий\Desktop\зубная щёт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039" y="1552494"/>
            <a:ext cx="1100138" cy="350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ушник" descr="C:\Users\Дмитрий\Desktop\полотенце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2153" y="267095"/>
            <a:ext cx="3914564" cy="181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51519" y="6162843"/>
            <a:ext cx="69674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загадки.</a:t>
            </a:r>
          </a:p>
        </p:txBody>
      </p:sp>
      <p:pic>
        <p:nvPicPr>
          <p:cNvPr id="18" name="Зуб" descr="C:\Users\Дмитрий\Desktop\Untitled-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8673" y="885674"/>
            <a:ext cx="179245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54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144779" y="4042345"/>
            <a:ext cx="42387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миюсь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вмиваюсь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Потім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ним я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витираюсь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Витирати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сухо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звик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Мій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м’якесенький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1" name="Рамка"/>
          <p:cNvSpPr/>
          <p:nvPr/>
        </p:nvSpPr>
        <p:spPr>
          <a:xfrm>
            <a:off x="3563888" y="3717032"/>
            <a:ext cx="5267425" cy="216024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19" y="6162843"/>
            <a:ext cx="69674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загадки.</a:t>
            </a:r>
          </a:p>
        </p:txBody>
      </p:sp>
      <p:pic>
        <p:nvPicPr>
          <p:cNvPr id="23" name="Зубна паста" descr="C:\Users\Дмитрий\Desktop\зубная паст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9327" y="2374107"/>
            <a:ext cx="1119188" cy="350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Зубна щітка" descr="C:\Users\Дмитрий\Desktop\зубная щёт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039" y="1552494"/>
            <a:ext cx="1100138" cy="350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ушник" descr="C:\Users\Дмитрий\Desktop\полотенце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2153" y="267095"/>
            <a:ext cx="3914564" cy="181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Зуб" descr="C:\Users\Дмитрий\Desktop\Untitled-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8673" y="885674"/>
            <a:ext cx="179245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2339752" y="166873"/>
            <a:ext cx="4392488" cy="2110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14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0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65003" y="4012322"/>
            <a:ext cx="48651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сном і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сну</a:t>
            </a:r>
          </a:p>
          <a:p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Гігієна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всім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потрібна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Промивши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оченята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губи,</a:t>
            </a:r>
          </a:p>
          <a:p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важливо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почистити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1" name="Рамка"/>
          <p:cNvSpPr/>
          <p:nvPr/>
        </p:nvSpPr>
        <p:spPr>
          <a:xfrm>
            <a:off x="3563888" y="3717032"/>
            <a:ext cx="5267425" cy="216024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1519" y="6162843"/>
            <a:ext cx="69674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загадки.</a:t>
            </a:r>
          </a:p>
        </p:txBody>
      </p:sp>
      <p:pic>
        <p:nvPicPr>
          <p:cNvPr id="24" name="Зубна паста" descr="C:\Users\Дмитрий\Desktop\зубная паст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9327" y="2374107"/>
            <a:ext cx="1119188" cy="350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Зубна щітка" descr="C:\Users\Дмитрий\Desktop\зубная щёт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039" y="1552494"/>
            <a:ext cx="1100138" cy="350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ушник" descr="C:\Users\Дмитрий\Desktop\полотенце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2153" y="267095"/>
            <a:ext cx="3914564" cy="181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Зуб" descr="C:\Users\Дмитрий\Desktop\Untitled-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8673" y="885674"/>
            <a:ext cx="179245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6731015" y="692697"/>
            <a:ext cx="2198703" cy="261478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14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0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"/>
          <p:cNvSpPr/>
          <p:nvPr/>
        </p:nvSpPr>
        <p:spPr>
          <a:xfrm>
            <a:off x="3563888" y="3717032"/>
            <a:ext cx="5267425" cy="216024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00934" y="3727846"/>
            <a:ext cx="38477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Будуть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зубки </a:t>
            </a:r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здоровенькі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</a:t>
            </a:r>
          </a:p>
          <a:p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почищу </a:t>
            </a:r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гарненько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Візьму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руки </a:t>
            </a:r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зубну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щітку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Густу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пухнасту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крім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цього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треба, </a:t>
            </a:r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дітки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зубну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1519" y="6162843"/>
            <a:ext cx="69674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загадки.</a:t>
            </a:r>
          </a:p>
        </p:txBody>
      </p:sp>
      <p:pic>
        <p:nvPicPr>
          <p:cNvPr id="18" name="Зубна паста" descr="C:\Users\Дмитрий\Desktop\зубная паст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9327" y="2374107"/>
            <a:ext cx="1119188" cy="350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Зубна щітка" descr="C:\Users\Дмитрий\Desktop\зубная щёт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039" y="1552494"/>
            <a:ext cx="1100138" cy="350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ушник" descr="C:\Users\Дмитрий\Desktop\полотенце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2153" y="267095"/>
            <a:ext cx="3914564" cy="181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Зуб" descr="C:\Users\Дмитрий\Desktop\Untitled-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8673" y="885674"/>
            <a:ext cx="179245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1861050" y="2191352"/>
            <a:ext cx="1584177" cy="387547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14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Зубна щітка" descr="C:\Users\Дмитрий\Desktop\зубная щётка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566"/>
            <a:ext cx="2916345" cy="184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Зубна паста" descr="C:\Users\Дмитрий\Desktop\зубная пас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1368152" cy="429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Зубочистка" descr="C:\Users\Дмитрий\Desktop\зубочис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84448" flipV="1">
            <a:off x="5239390" y="2287415"/>
            <a:ext cx="4194823" cy="13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ЗУбна нитка" descr="C:\Users\Дмитрий\Desktop\нитка с иголк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6773" y="2585698"/>
            <a:ext cx="2448272" cy="26531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1344" y="5517232"/>
            <a:ext cx="7362983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предмети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особистої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гігієни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рота.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Навіщо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вони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потрібні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Як і коли ними треба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користуватися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Чи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користуєтеся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ними?</a:t>
            </a:r>
          </a:p>
        </p:txBody>
      </p:sp>
    </p:spTree>
    <p:extLst>
      <p:ext uri="{BB962C8B-B14F-4D97-AF65-F5344CB8AC3E}">
        <p14:creationId xmlns:p14="http://schemas.microsoft.com/office/powerpoint/2010/main" xmlns="" val="6614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Дмитрий\Desktop\Untitled-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3788" y="171060"/>
            <a:ext cx="6114765" cy="516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5570" y="5517232"/>
            <a:ext cx="7362983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лікаря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лікує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зуби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Як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допомагає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людям?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треба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робити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щоб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потрапити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крісла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стоматолога?</a:t>
            </a:r>
          </a:p>
        </p:txBody>
      </p:sp>
    </p:spTree>
    <p:extLst>
      <p:ext uri="{BB962C8B-B14F-4D97-AF65-F5344CB8AC3E}">
        <p14:creationId xmlns:p14="http://schemas.microsoft.com/office/powerpoint/2010/main" xmlns="" val="16876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4198" y="5897554"/>
            <a:ext cx="7362983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дітей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піклуються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здоров’я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своїх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зубів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Як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доглядаєте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своїми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зубами?</a:t>
            </a:r>
          </a:p>
        </p:txBody>
      </p:sp>
      <p:pic>
        <p:nvPicPr>
          <p:cNvPr id="2050" name="Picture 2" descr="C:\Users\Дмитрий\Desktop\Untitled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567" y="229306"/>
            <a:ext cx="2509356" cy="25048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митрий\Desktop\Untitled-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0903" y="223798"/>
            <a:ext cx="2509356" cy="25048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митрий\Desktop\Untitled-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1984" y="3137876"/>
            <a:ext cx="2504892" cy="25093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митрий\Desktop\Untitled-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2147" y="251452"/>
            <a:ext cx="2509356" cy="25048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Дмитрий\Desktop\Untitled-1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9579" y="3112724"/>
            <a:ext cx="2509356" cy="25048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4595326" y="2998013"/>
            <a:ext cx="2928257" cy="2764973"/>
          </a:xfrm>
          <a:prstGeom prst="roundRect">
            <a:avLst>
              <a:gd name="adj" fmla="val 7519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2400" y="110740"/>
            <a:ext cx="2889920" cy="2764973"/>
          </a:xfrm>
          <a:prstGeom prst="roundRect">
            <a:avLst>
              <a:gd name="adj" fmla="val 7519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90556" y="121625"/>
            <a:ext cx="2851821" cy="2764973"/>
          </a:xfrm>
          <a:prstGeom prst="roundRect">
            <a:avLst>
              <a:gd name="adj" fmla="val 7519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27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180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163</cp:revision>
  <dcterms:created xsi:type="dcterms:W3CDTF">2015-04-29T05:33:59Z</dcterms:created>
  <dcterms:modified xsi:type="dcterms:W3CDTF">2015-07-11T17:52:46Z</dcterms:modified>
</cp:coreProperties>
</file>