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86" r:id="rId3"/>
    <p:sldId id="276" r:id="rId4"/>
    <p:sldId id="28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Дмитрий\Desktop\заяц, жители теремка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5840"/>
          <a:stretch/>
        </p:blipFill>
        <p:spPr bwMode="auto">
          <a:xfrm>
            <a:off x="230597" y="77957"/>
            <a:ext cx="8544597" cy="5280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1483" y="5527306"/>
            <a:ext cx="8229835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живеться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взимку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зайчатам?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зміни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зовнішньому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вигляді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допомагають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ховатися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хижаків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Чим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вони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харчуються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ворогів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зайців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знаєте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Дмитрий\Desktop\1229892439_belochka-s-orekho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916" y="88098"/>
            <a:ext cx="7105221" cy="532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22883" y="5517232"/>
            <a:ext cx="7473453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живеться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взимку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білочці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особливості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поведінки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білочки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взимку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Чим вона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харчується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1440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Users\Дмитрий\Desktop\Bankoboev.Ru_ty_kto_takoi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337"/>
          <a:stretch/>
        </p:blipFill>
        <p:spPr bwMode="auto">
          <a:xfrm>
            <a:off x="553227" y="116632"/>
            <a:ext cx="7769267" cy="488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9637" y="5157192"/>
            <a:ext cx="7404691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особливості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поведінки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ведмедя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взимку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саме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спонукає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його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лягти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спати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Де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спить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ведмідь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спить до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самої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весни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Чим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харчується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час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сплячки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68761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Users\Дмитрий\Desktop\fox-norm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0" y="563893"/>
            <a:ext cx="4289130" cy="428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Дмитрий\Desktop\1441976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63893"/>
            <a:ext cx="4289130" cy="428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504" y="5157192"/>
            <a:ext cx="7404691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тварини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взимку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лягають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спати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змінюють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забарвлення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хутра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не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роблять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запасів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зиму?</a:t>
            </a:r>
          </a:p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Чим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схожі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відрізняються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1679</TotalTime>
  <Words>107</Words>
  <Application>Microsoft Office PowerPoint</Application>
  <PresentationFormat>Экран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162</cp:revision>
  <dcterms:created xsi:type="dcterms:W3CDTF">2015-04-29T05:33:59Z</dcterms:created>
  <dcterms:modified xsi:type="dcterms:W3CDTF">2015-07-11T17:42:16Z</dcterms:modified>
</cp:coreProperties>
</file>