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6" r:id="rId3"/>
    <p:sldId id="276" r:id="rId4"/>
    <p:sldId id="28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9" autoAdjust="0"/>
    <p:restoredTop sz="94660"/>
  </p:normalViewPr>
  <p:slideViewPr>
    <p:cSldViewPr>
      <p:cViewPr varScale="1">
        <p:scale>
          <a:sx n="68" d="100"/>
          <a:sy n="68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09841-508C-4F4E-B9D5-D32415CBDF74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81B0D-43D3-455F-97F4-76D2CF9C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9295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>
                <a:alpha val="16000"/>
              </a:srgbClr>
            </a:gs>
            <a:gs pos="100000">
              <a:schemeClr val="accent6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572528" y="6215082"/>
            <a:ext cx="357190" cy="357190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Дмитрий\Desktop\заяц, жители теремк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5840"/>
          <a:stretch/>
        </p:blipFill>
        <p:spPr bwMode="auto">
          <a:xfrm>
            <a:off x="230597" y="77957"/>
            <a:ext cx="8544597" cy="528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1483" y="5527306"/>
            <a:ext cx="8229835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Як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живеться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взимку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зайчатам?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Які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зміни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зовнішньому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вигляді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допомагають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їм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ховатися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від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хижаків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 Чим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вони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харчуються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Яких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ворогів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зайців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знаєте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75889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715272" y="6215082"/>
            <a:ext cx="357190" cy="357190"/>
          </a:xfrm>
          <a:prstGeom prst="actionButtonBackPrevious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8143900" y="6215082"/>
            <a:ext cx="357190" cy="357190"/>
          </a:xfrm>
          <a:prstGeom prst="actionButtonHom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72528" y="6215082"/>
            <a:ext cx="357190" cy="357190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Дмитрий\Desktop\1229892439_belochka-s-orekho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916" y="88098"/>
            <a:ext cx="7105221" cy="532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2883" y="5517232"/>
            <a:ext cx="7473453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Як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живеться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взимку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білочці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Розкажіть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про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особливості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поведінки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білочки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взимку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Чим вона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харчується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144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715272" y="6215082"/>
            <a:ext cx="357190" cy="357190"/>
          </a:xfrm>
          <a:prstGeom prst="actionButtonBackPrevious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8143900" y="6215082"/>
            <a:ext cx="357190" cy="357190"/>
          </a:xfrm>
          <a:prstGeom prst="actionButtonHom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572528" y="6215082"/>
            <a:ext cx="357190" cy="357190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C:\Users\Дмитрий\Desktop\Bankoboev.Ru_ty_kto_takoi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337"/>
          <a:stretch/>
        </p:blipFill>
        <p:spPr bwMode="auto">
          <a:xfrm>
            <a:off x="553227" y="116632"/>
            <a:ext cx="7769267" cy="488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19637" y="5157192"/>
            <a:ext cx="7404691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 err="1">
                <a:latin typeface="Arial" pitchFamily="34" charset="0"/>
                <a:cs typeface="Arial" pitchFamily="34" charset="0"/>
              </a:rPr>
              <a:t>Розкажіть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про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особливості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поведінки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ведмедя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взимку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Що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саме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спонукає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його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лягти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спати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Де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спить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ведмідь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Чому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він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спить до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самої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весни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 Чим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харчується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під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час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сплячки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68761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715272" y="6215082"/>
            <a:ext cx="357190" cy="357190"/>
          </a:xfrm>
          <a:prstGeom prst="actionButtonBackPrevious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8143900" y="6215082"/>
            <a:ext cx="357190" cy="357190"/>
          </a:xfrm>
          <a:prstGeom prst="actionButtonHom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C:\Users\Дмитрий\Desktop\fox-norm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0" y="563893"/>
            <a:ext cx="4289130" cy="4289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Дмитрий\Desktop\14419764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63893"/>
            <a:ext cx="4289130" cy="4289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7504" y="5157192"/>
            <a:ext cx="7404691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 err="1">
                <a:latin typeface="Arial" pitchFamily="34" charset="0"/>
                <a:cs typeface="Arial" pitchFamily="34" charset="0"/>
              </a:rPr>
              <a:t>Назвіть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цих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тварин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Які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це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тварини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Чому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вони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взимку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не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лягають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спати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Чому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не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змінюють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забарвлення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хутра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не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роблять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запасів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на зиму?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Чим вони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схожі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та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чим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відрізняються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94027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107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Ичетовкин</dc:creator>
  <cp:lastModifiedBy>Home</cp:lastModifiedBy>
  <cp:revision>162</cp:revision>
  <dcterms:created xsi:type="dcterms:W3CDTF">2015-04-29T05:33:59Z</dcterms:created>
  <dcterms:modified xsi:type="dcterms:W3CDTF">2015-07-11T17:42:16Z</dcterms:modified>
</cp:coreProperties>
</file>