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86" r:id="rId3"/>
    <p:sldId id="276" r:id="rId4"/>
    <p:sldId id="281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59" autoAdjust="0"/>
    <p:restoredTop sz="94660"/>
  </p:normalViewPr>
  <p:slideViewPr>
    <p:cSldViewPr>
      <p:cViewPr varScale="1">
        <p:scale>
          <a:sx n="68" d="100"/>
          <a:sy n="68" d="100"/>
        </p:scale>
        <p:origin x="-15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009841-508C-4F4E-B9D5-D32415CBDF74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B81B0D-43D3-455F-97F4-76D2CF9CE9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392956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>
                <a:alpha val="16000"/>
              </a:srgbClr>
            </a:gs>
            <a:gs pos="100000">
              <a:schemeClr val="accent6">
                <a:lumMod val="40000"/>
                <a:lumOff val="6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18" Type="http://schemas.openxmlformats.org/officeDocument/2006/relationships/image" Target="../media/image30.png"/><Relationship Id="rId3" Type="http://schemas.openxmlformats.org/officeDocument/2006/relationships/audio" Target="../media/audio2.wav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17" Type="http://schemas.openxmlformats.org/officeDocument/2006/relationships/image" Target="../media/image29.png"/><Relationship Id="rId2" Type="http://schemas.openxmlformats.org/officeDocument/2006/relationships/audio" Target="../media/audio1.wav"/><Relationship Id="rId16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Picture 2" descr="C:\Users\Дмитрий\Desktop\Untitled-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159552"/>
            <a:ext cx="6984776" cy="4921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7504" y="5229200"/>
            <a:ext cx="8280920" cy="150810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300" dirty="0" err="1">
                <a:latin typeface="Arial" pitchFamily="34" charset="0"/>
                <a:cs typeface="Arial" pitchFamily="34" charset="0"/>
              </a:rPr>
              <a:t>Розкажіть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 про зиму.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Якою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буває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 природа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взимку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?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Назвіть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об’єкти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живої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 та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неживої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природи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Які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звірі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взимку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сплять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?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Хто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 на зиму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змінює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колір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хутра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?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Які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 птахи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залишаються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зимувати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? Яке дерево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залишається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взимку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 зеленим?</a:t>
            </a:r>
          </a:p>
        </p:txBody>
      </p:sp>
    </p:spTree>
    <p:extLst>
      <p:ext uri="{BB962C8B-B14F-4D97-AF65-F5344CB8AC3E}">
        <p14:creationId xmlns:p14="http://schemas.microsoft.com/office/powerpoint/2010/main" xmlns="" val="2758897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правляющая кнопка: назад 4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Сніжинка 3" descr="C:\Users\Дмитрий\Desktop\0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03319" y="437244"/>
            <a:ext cx="850307" cy="1615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Дмитрий\Desktop\0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37330" y="3780712"/>
            <a:ext cx="810359" cy="1603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Сніжинка 2" descr="C:\Users\Дмитрий\Desktop\0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26477" y="573424"/>
            <a:ext cx="760379" cy="1364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Дмитрий\Desktop\04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857826"/>
            <a:ext cx="757904" cy="1449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Сніжинка 4" descr="C:\Users\Дмитрий\Desktop\09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00065" y="436638"/>
            <a:ext cx="862325" cy="1637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Сніжинка 5" descr="C:\Users\Дмитрий\Desktop\05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4445" y="475726"/>
            <a:ext cx="831119" cy="166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Дмитрий\Desktop\06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722542"/>
            <a:ext cx="817294" cy="1656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Сніжинка 1" descr="C:\Users\Дмитрий\Desktop\07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23728" y="494758"/>
            <a:ext cx="806799" cy="1521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:\Users\Дмитрий\Desktop\08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27772" y="3690025"/>
            <a:ext cx="756592" cy="1617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C:\Users\Дмитрий\Desktop\10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5963" y="3805729"/>
            <a:ext cx="810359" cy="1637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581142" y="6170539"/>
            <a:ext cx="6660232" cy="44627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300" dirty="0" err="1">
                <a:latin typeface="Arial" pitchFamily="34" charset="0"/>
                <a:cs typeface="Arial" pitchFamily="34" charset="0"/>
              </a:rPr>
              <a:t>Складіть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 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сніжинки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 з 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частин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661440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1.48148E-6 L -0.17239 0.4944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628" y="2472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1.85185E-6 L 0.1243 0.49445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15" y="2472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0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1.85185E-6 L 0.62847 0.4648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424" y="2324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0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1.85185E-6 L -0.48611 0.5011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306" y="2504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0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7.40741E-7 L -0.02951 0.46667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6" y="2333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5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07504" y="6170539"/>
            <a:ext cx="7416824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Назвіть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явища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природи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взимку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Розкажіть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про них.</a:t>
            </a:r>
          </a:p>
        </p:txBody>
      </p:sp>
      <p:grpSp>
        <p:nvGrpSpPr>
          <p:cNvPr id="3" name="Группа 2"/>
          <p:cNvGrpSpPr/>
          <p:nvPr/>
        </p:nvGrpSpPr>
        <p:grpSpPr>
          <a:xfrm>
            <a:off x="4599310" y="260648"/>
            <a:ext cx="2420962" cy="2882627"/>
            <a:chOff x="4599310" y="260648"/>
            <a:chExt cx="2420962" cy="2882627"/>
          </a:xfrm>
        </p:grpSpPr>
        <p:pic>
          <p:nvPicPr>
            <p:cNvPr id="3076" name="Сніг" descr="C:\Users\Дмитрий\Desktop\снег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99310" y="260648"/>
              <a:ext cx="2420962" cy="24209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TextBox 1"/>
            <p:cNvSpPr txBox="1"/>
            <p:nvPr/>
          </p:nvSpPr>
          <p:spPr>
            <a:xfrm>
              <a:off x="5430520" y="2681610"/>
              <a:ext cx="75854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Сніг</a:t>
              </a:r>
              <a:endPara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Группа 3"/>
          <p:cNvGrpSpPr/>
          <p:nvPr/>
        </p:nvGrpSpPr>
        <p:grpSpPr>
          <a:xfrm>
            <a:off x="1514734" y="250012"/>
            <a:ext cx="2450056" cy="2911721"/>
            <a:chOff x="1514734" y="250012"/>
            <a:chExt cx="2450056" cy="2911721"/>
          </a:xfrm>
        </p:grpSpPr>
        <p:pic>
          <p:nvPicPr>
            <p:cNvPr id="3077" name="Іній" descr="C:\Users\Дмитрий\Desktop\иней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14734" y="250012"/>
              <a:ext cx="2450056" cy="24500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Box 12"/>
            <p:cNvSpPr txBox="1"/>
            <p:nvPr/>
          </p:nvSpPr>
          <p:spPr>
            <a:xfrm>
              <a:off x="2360491" y="2700068"/>
              <a:ext cx="67999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Іній</a:t>
              </a:r>
              <a:endPara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" name="Группа 4"/>
          <p:cNvGrpSpPr/>
          <p:nvPr/>
        </p:nvGrpSpPr>
        <p:grpSpPr>
          <a:xfrm>
            <a:off x="1752597" y="3167097"/>
            <a:ext cx="2449286" cy="2910999"/>
            <a:chOff x="1752597" y="3167097"/>
            <a:chExt cx="2449286" cy="2910999"/>
          </a:xfrm>
        </p:grpSpPr>
        <p:pic>
          <p:nvPicPr>
            <p:cNvPr id="3075" name="Метіль" descr="C:\Users\Дмитрий\Desktop\метель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52597" y="3167097"/>
              <a:ext cx="2449286" cy="24492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TextBox 13"/>
            <p:cNvSpPr txBox="1"/>
            <p:nvPr/>
          </p:nvSpPr>
          <p:spPr>
            <a:xfrm>
              <a:off x="2177758" y="5616431"/>
              <a:ext cx="159896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Метелиця</a:t>
              </a:r>
              <a:endPara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4848941" y="3166375"/>
            <a:ext cx="2450056" cy="2911673"/>
            <a:chOff x="4848941" y="3166375"/>
            <a:chExt cx="2450056" cy="2911673"/>
          </a:xfrm>
        </p:grpSpPr>
        <p:pic>
          <p:nvPicPr>
            <p:cNvPr id="3074" name="Мороз" descr="C:\Users\Дмитрий\Desktop\мороз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48941" y="3166375"/>
              <a:ext cx="2450056" cy="24500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TextBox 14"/>
            <p:cNvSpPr txBox="1"/>
            <p:nvPr/>
          </p:nvSpPr>
          <p:spPr>
            <a:xfrm>
              <a:off x="5525581" y="5616383"/>
              <a:ext cx="109677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uk-UA" sz="2400" dirty="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Мороз</a:t>
              </a:r>
              <a:endPara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687613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Рамки" descr="C:\Users\Дмитрий\Desktop\Untitled-1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51365" y="199406"/>
            <a:ext cx="5579723" cy="4198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Сніговик" descr="C:\Users\Дмитрий\Desktop\снеговик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71645" y="4563153"/>
            <a:ext cx="738412" cy="1278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Снігур" descr="C:\Users\Дмитрий\Desktop\снегирь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9366" y="3436958"/>
            <a:ext cx="1191035" cy="1191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Годівниця" descr="C:\Users\Дмитрий\Desktop\кормушка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74132" y="238683"/>
            <a:ext cx="1285528" cy="1285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Ромашка" descr="C:\Users\Дмитрий\Desktop\ромашка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17739" y="4560115"/>
            <a:ext cx="573704" cy="120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Підсніжник" descr="C:\Users\Дмитрий\Desktop\подснежник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70621" y="3191963"/>
            <a:ext cx="630362" cy="1060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5" name="Гніздо" descr="C:\Users\Дмитрий\Desktop\гнездо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3791" y="987152"/>
            <a:ext cx="1226560" cy="1150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Метелик" descr="C:\Users\Дмитрий\Desktop\бабочка 2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12390" y="1722792"/>
            <a:ext cx="1127362" cy="1151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7" name="Санчата" descr="C:\Users\Дмитрий\Desktop\санки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1353" y="250401"/>
            <a:ext cx="1175124" cy="649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9" name="Жовте листя" descr="C:\Users\Дмитрий\Desktop\Untitled-8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1949" y="4975146"/>
            <a:ext cx="1170345" cy="866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11" name="Дощ" descr="C:\Users\Дмитрий\Desktop\Untitled-7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7509" y="4587695"/>
            <a:ext cx="966741" cy="1169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12" name="Сніжинка" descr="C:\Users\Дмитрий\Desktop\снежинка (3)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42021" y="4675845"/>
            <a:ext cx="1068101" cy="1053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13" name="Лелека" descr="C:\Users\Дмитрий\Desktop\аист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58439" y="4627993"/>
            <a:ext cx="1245534" cy="1073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14" name="Ковзани" descr="C:\Users\Дмитрий\Desktop\коньки.pn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05872" y="4670729"/>
            <a:ext cx="1027089" cy="1003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16" name="Веселка" descr="C:\Users\Дмитрий\Desktop\Untitled-15.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3791" y="2298523"/>
            <a:ext cx="1189406" cy="934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100618" y="6162844"/>
            <a:ext cx="7416824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Оберіть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те,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що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можна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побачити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тільки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взимку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40272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1.11111E-6 L 0.33802 0.2555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892" y="1277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4.81481E-6 L 0.16996 0.00093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90" y="4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1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6" dur="indefinite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7" dur="indefinite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1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41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1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4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44444E-6 L 0.33646 -0.04908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823" y="-245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0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41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2.59259E-6 L 0.31319 -0.21968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60" y="-1099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2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40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2.59259E-6 L 0.21944 -0.21968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72" y="-1099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9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41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7.40741E-7 L 0.33489 -0.21528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736" y="-1076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4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4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9" dur="indefinite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2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41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41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5" dur="indefinite"/>
                                        <p:tgtEl>
                                          <p:spTgt spid="41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3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41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0" dur="indefinite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1" dur="indefinite"/>
                                        <p:tgtEl>
                                          <p:spTgt spid="4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9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41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6" dur="indefinite"/>
                                        <p:tgtEl>
                                          <p:spTgt spid="41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7" dur="indefinite"/>
                                        <p:tgtEl>
                                          <p:spTgt spid="4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6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41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2" dur="indefinite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3" dur="indefinite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6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1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8" dur="indefinite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9" dur="indefinite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1765</TotalTime>
  <Words>66</Words>
  <Application>Microsoft Office PowerPoint</Application>
  <PresentationFormat>Экран (4:3)</PresentationFormat>
  <Paragraphs>8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Слайд 1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Дмитрий Ичетовкин</dc:creator>
  <cp:lastModifiedBy>Home</cp:lastModifiedBy>
  <cp:revision>170</cp:revision>
  <dcterms:created xsi:type="dcterms:W3CDTF">2015-04-29T05:33:59Z</dcterms:created>
  <dcterms:modified xsi:type="dcterms:W3CDTF">2015-07-11T18:07:37Z</dcterms:modified>
</cp:coreProperties>
</file>