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86" r:id="rId3"/>
    <p:sldId id="276" r:id="rId4"/>
    <p:sldId id="281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9" autoAdjust="0"/>
    <p:restoredTop sz="94660"/>
  </p:normalViewPr>
  <p:slideViewPr>
    <p:cSldViewPr>
      <p:cViewPr varScale="1">
        <p:scale>
          <a:sx n="68" d="100"/>
          <a:sy n="68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09841-508C-4F4E-B9D5-D32415CBDF74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81B0D-43D3-455F-97F4-76D2CF9CE9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9295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2.wav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М'яч" descr="C:\Users\Дмитрий\Desktop\мяч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9613" y="4092826"/>
            <a:ext cx="875112" cy="87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Кепка" descr="C:\Users\Дмитрий\Desktop\кепк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09462" y="292092"/>
            <a:ext cx="1391023" cy="119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Акваріум" descr="C:\Users\Дмитрий\Desktop\аквариум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00485" y="1732868"/>
            <a:ext cx="2672415" cy="239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Водорості" descr="C:\Users\Дмитрий\Desktop\водоросли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51823" y="3788972"/>
            <a:ext cx="1072802" cy="1745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Шприц" descr="C:\Users\Дмитрий\Desktop\шприц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804248" y="995869"/>
            <a:ext cx="1403351" cy="98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Лопата" descr="C:\Users\Дмитрий\Desktop\лопата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170" y="2615009"/>
            <a:ext cx="1108633" cy="234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Морське каміння" descr="C:\Users\Дмитрий\Desktop\камни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163" y="2181378"/>
            <a:ext cx="1839133" cy="1179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Сачок" descr="C:\Users\Дмитрий\Desktop\сачок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62586" y="4234512"/>
            <a:ext cx="1514476" cy="146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Термометр" descr="C:\Users\Дмитрий\Desktop\градусник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817519">
            <a:off x="5089366" y="803657"/>
            <a:ext cx="1335807" cy="25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92412" y="5877272"/>
            <a:ext cx="8248074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Оберіть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предмети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потрібні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облаштування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акваріуму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Для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вони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потрібні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85185E-6 L -0.08229 0.3328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15" y="166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7037E-7 L -0.25608 -0.2310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12" y="-115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44444E-6 L 0.21215 -0.1192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08" y="-597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81481E-6 L 0.38993 0.21157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97" y="1057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Дмитрий\Desktop\рыбк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35764" y="1052736"/>
            <a:ext cx="6199522" cy="3940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46841" y="5896609"/>
            <a:ext cx="7233471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Як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називається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рибка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Як вона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виглядає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Чому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рибку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називають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золотою?</a:t>
            </a:r>
          </a:p>
        </p:txBody>
      </p:sp>
    </p:spTree>
    <p:extLst>
      <p:ext uri="{BB962C8B-B14F-4D97-AF65-F5344CB8AC3E}">
        <p14:creationId xmlns:p14="http://schemas.microsoft.com/office/powerpoint/2010/main" xmlns="" val="66144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C:\Users\Дмитрий\Desktop\рыба 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73591" y="4205350"/>
            <a:ext cx="1313460" cy="1318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Дмитрий\Desktop\рыба 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27047" y="3847585"/>
            <a:ext cx="1573181" cy="1275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Дмитрий\Desktop\рыб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2205" y="4728758"/>
            <a:ext cx="1513253" cy="96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Дмитрий\Desktop\рыба 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561459" y="4449327"/>
            <a:ext cx="1416573" cy="1241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Дмитрий\Desktop\рыба 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9522" y="3873199"/>
            <a:ext cx="1189481" cy="165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ба 2" descr="C:\Users\Дмитрий\Desktop\рыб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17237" y="681285"/>
            <a:ext cx="1513253" cy="96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ба 1" descr="C:\Users\Дмитрий\Desktop\рыба 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24416" y="440802"/>
            <a:ext cx="1416573" cy="1241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ба 5" descr="C:\Users\Дмитрий\Desktop\рыба 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3047" y="235777"/>
            <a:ext cx="1189481" cy="165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ба 3" descr="C:\Users\Дмитрий\Desktop\рыба 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0014" y="401854"/>
            <a:ext cx="1313460" cy="1318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ба 4" descr="C:\Users\Дмитрий\Desktop\рыба 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67075" y="423526"/>
            <a:ext cx="1573181" cy="1275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249522" y="6162844"/>
            <a:ext cx="7233471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Знайдіть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однакові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пари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рибок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68761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7037E-7 L -0.03628 0.576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3" y="28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7 L 0.18733 0.5247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58" y="2622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44444E-6 L -0.08021 0.57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10" y="2858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7037E-7 L 0.56701 0.6078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51" y="30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11111E-6 L -0.76927 0.5495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72" y="2747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5" descr="C:\Users\Дмитрий\Desktop\IMG_486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82300"/>
            <a:ext cx="4809273" cy="2313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Дмитрий\Desktop\15731833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81122"/>
            <a:ext cx="3501941" cy="2313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Дмитрий\Desktop\70421417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36215" y="2460971"/>
            <a:ext cx="3490184" cy="2336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:\Users\Дмитрий\Desktop\altum-angelfish-wallpaper-2560x16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7783" y="2460971"/>
            <a:ext cx="3738247" cy="2336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79512" y="4920538"/>
            <a:ext cx="7344816" cy="186204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3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опишіть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рибок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про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розмір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та форму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тулуба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плавців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голови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;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рух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рибок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;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особливості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зовнішнього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вигляду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умови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слід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створити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щоб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рибки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жили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тривалий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час і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були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здоровими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? Чим і як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годують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294027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1823</TotalTime>
  <Words>75</Words>
  <Application>Microsoft Office PowerPoint</Application>
  <PresentationFormat>Экран (4:3)</PresentationFormat>
  <Paragraphs>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174</cp:revision>
  <dcterms:created xsi:type="dcterms:W3CDTF">2015-04-29T05:33:59Z</dcterms:created>
  <dcterms:modified xsi:type="dcterms:W3CDTF">2015-07-11T18:11:03Z</dcterms:modified>
</cp:coreProperties>
</file>