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86" r:id="rId3"/>
    <p:sldId id="276" r:id="rId4"/>
    <p:sldId id="281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9" autoAdjust="0"/>
    <p:restoredTop sz="94660"/>
  </p:normalViewPr>
  <p:slideViewPr>
    <p:cSldViewPr>
      <p:cViewPr varScale="1">
        <p:scale>
          <a:sx n="68" d="100"/>
          <a:sy n="68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09841-508C-4F4E-B9D5-D32415CBDF74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81B0D-43D3-455F-97F4-76D2CF9CE9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9295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Дмитрий\Desktop\1380318263-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648"/>
          <a:stretch/>
        </p:blipFill>
        <p:spPr bwMode="auto">
          <a:xfrm>
            <a:off x="194493" y="152400"/>
            <a:ext cx="8740838" cy="5580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83607" y="5926976"/>
            <a:ext cx="8049915" cy="80021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300" dirty="0">
                <a:latin typeface="Arial" pitchFamily="34" charset="0"/>
                <a:cs typeface="Arial" pitchFamily="34" charset="0"/>
              </a:rPr>
              <a:t>Чим земля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вкрита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зимою? З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чим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можна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порівняти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сніг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?</a:t>
            </a:r>
            <a:endParaRPr lang="en-US" sz="23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300" dirty="0">
                <a:latin typeface="Arial" pitchFamily="34" charset="0"/>
                <a:cs typeface="Arial" pitchFamily="34" charset="0"/>
              </a:rPr>
              <a:t>Як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ви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гадаєте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під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снігом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тепліше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ніж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поверхні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Чому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C:\Users\Дмитрий\Desktop\медведь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2" y="2275335"/>
            <a:ext cx="4053757" cy="2685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митрий\Desktop\мышь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20520" y="457611"/>
            <a:ext cx="1867882" cy="1119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Дмитрий\Desktop\муравей 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1" y="702864"/>
            <a:ext cx="1584176" cy="757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Дмитрий\Desktop\гусеница 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58700" y="1937152"/>
            <a:ext cx="1545643" cy="699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Дмитрий\Desktop\крот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78844" y="3475576"/>
            <a:ext cx="2401501" cy="131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91958" y="5570510"/>
            <a:ext cx="7358334" cy="115416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3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, як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тварини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зимують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під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снігом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Чи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добре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тваринам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під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снігом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?</a:t>
            </a:r>
            <a:r>
              <a:rPr lang="en-US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буде,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якщо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тварини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зимуватимуть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без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снігу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66144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C:\Users\Дмитрий\Desktop\Untitled-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4499" y="116632"/>
            <a:ext cx="8276624" cy="549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7504" y="5955727"/>
            <a:ext cx="7488832" cy="80021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300" dirty="0">
                <a:latin typeface="Arial" pitchFamily="34" charset="0"/>
                <a:cs typeface="Arial" pitchFamily="34" charset="0"/>
              </a:rPr>
              <a:t>Чим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вкриті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річки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та озера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взимку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роблять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люди?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Чому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по озеру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можна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ходити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взимку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, а </a:t>
            </a:r>
            <a:r>
              <a:rPr lang="ru-RU" sz="2300" dirty="0" err="1" smtClean="0">
                <a:latin typeface="Arial" pitchFamily="34" charset="0"/>
                <a:cs typeface="Arial" pitchFamily="34" charset="0"/>
              </a:rPr>
              <a:t>влітку</a:t>
            </a:r>
            <a:r>
              <a:rPr lang="ru-RU" sz="2300" dirty="0" smtClean="0">
                <a:latin typeface="Arial" pitchFamily="34" charset="0"/>
                <a:cs typeface="Arial" pitchFamily="34" charset="0"/>
              </a:rPr>
              <a:t> —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ні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168761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3" descr="C:\Users\Дмитрий\Desktop\Untitled-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21767" y="116632"/>
            <a:ext cx="5841505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7207" y="5591588"/>
            <a:ext cx="7488832" cy="115416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3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хто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зимує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під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льодом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може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 smtClean="0">
                <a:latin typeface="Arial" pitchFamily="34" charset="0"/>
                <a:cs typeface="Arial" pitchFamily="34" charset="0"/>
              </a:rPr>
              <a:t>статися</a:t>
            </a:r>
            <a:r>
              <a:rPr lang="ru-RU" sz="2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з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мешканцями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водоймища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якщо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лід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стане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дуже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товстим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? Чим люди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можуть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допомогти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300" dirty="0" err="1">
                <a:latin typeface="Arial" pitchFamily="34" charset="0"/>
                <a:cs typeface="Arial" pitchFamily="34" charset="0"/>
              </a:rPr>
              <a:t>їм</a:t>
            </a:r>
            <a:r>
              <a:rPr lang="ru-RU" sz="23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294027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1859</TotalTime>
  <Words>97</Words>
  <Application>Microsoft Office PowerPoint</Application>
  <PresentationFormat>Экран (4:3)</PresentationFormat>
  <Paragraphs>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178</cp:revision>
  <dcterms:created xsi:type="dcterms:W3CDTF">2015-04-29T05:33:59Z</dcterms:created>
  <dcterms:modified xsi:type="dcterms:W3CDTF">2015-07-11T18:10:27Z</dcterms:modified>
</cp:coreProperties>
</file>