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6" r:id="rId3"/>
    <p:sldId id="276" r:id="rId4"/>
    <p:sldId id="287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4669" autoAdjust="0"/>
  </p:normalViewPr>
  <p:slideViewPr>
    <p:cSldViewPr>
      <p:cViewPr varScale="1">
        <p:scale>
          <a:sx n="69" d="100"/>
          <a:sy n="69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Untitled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33" y="110839"/>
            <a:ext cx="7528183" cy="56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877272"/>
            <a:ext cx="748883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змінилося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настанням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весни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Назвіть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весняні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місяці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 порядком.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Гніздо" descr="C:\Users\Дмитрий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50" y="568314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Веселка" descr="C:\Users\Дмитрий\Desktop\Untitled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386" y="1030383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Хурделиця" descr="C:\Users\Дмитрий\Desktop\Untitled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50" y="2953551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Осіннє листя" descr="C:\Users\Дмитрий\Desktop\Untitled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386" y="3264131"/>
            <a:ext cx="201592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Сніг" descr="C:\Users\Дмитрий\Desktop\Untitled-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627" y="429978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Дощ" descr="C:\Users\Дмитрий\Desktop\Untitled-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517" y="1030383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Цвітіння" descr="C:\Users\Дмитрий\Desktop\Untitled-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627" y="2780928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Підсніжник" descr="C:\Users\Дмитрий\Desktop\Untitled-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100" y="3264131"/>
            <a:ext cx="2019644" cy="20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770914" y="3189514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17571" y="2699657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314" y="489857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50528" y="940032"/>
            <a:ext cx="2242456" cy="2188028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799582"/>
            <a:ext cx="705364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Оберіть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те,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буває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навесні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Галявина" descr="C:\Users\Дмитрий\Desktop\поля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35345"/>
            <a:ext cx="8678198" cy="111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Квітка 1" descr="C:\Users\Дмитрий\Desktop\Untitled-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252" y="835288"/>
            <a:ext cx="1016060" cy="167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вітка 2" descr="C:\Users\Дмитрий\Desktop\роз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094" y="1971963"/>
            <a:ext cx="1089776" cy="17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Квітка 3" descr="C:\Users\Дмитрий\Desktop\тюльпан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132" y="327822"/>
            <a:ext cx="904676" cy="15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Квітка 6" descr="C:\Users\Дмитрий\Desktop\одуванч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5071" y="1012374"/>
            <a:ext cx="1784647" cy="15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Квітка 4" descr="C:\Users\Дмитрий\Desktop\подснежн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4086" y="174656"/>
            <a:ext cx="960207" cy="16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Квітка 8" descr="C:\Users\Дмитрий\Desktop\мать-и-мачех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9607"/>
            <a:ext cx="1154586" cy="17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вітка 5" descr="C:\Users\Дмитрий\Desktop\ромаш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094" y="174656"/>
            <a:ext cx="753578" cy="158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вітка 7" descr="C:\Users\Дмитрий\Desktop\ландыш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860" y="2089217"/>
            <a:ext cx="1408468" cy="14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1652" y="6162844"/>
            <a:ext cx="705364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первоцвіти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розмістіть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галявині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01597 0.51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25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0.14271 0.419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283 0.5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6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2708 0.258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Дмитрий\Desktop\Untitled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05" y="660919"/>
            <a:ext cx="2221368" cy="20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Дмитрий\Desktop\Untitled-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170" y="3501008"/>
            <a:ext cx="2225920" cy="20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Дмитрий\Desktop\Untitled-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7781"/>
            <a:ext cx="2221368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Дмитрий\Desktop\Untitled-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05" y="3457781"/>
            <a:ext cx="2221368" cy="20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Дмитрий\Desktop\Untitled-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6066" y="636361"/>
            <a:ext cx="2235024" cy="211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Дмитрий\Desktop\Untitled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60919"/>
            <a:ext cx="2221368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Коло 1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657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оло 5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783" y="2533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оло 3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379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оло 2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28" y="30904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оло 6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372" y="30904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оло 4" descr="C:\Users\Дмитрий\Desktop\Untitled-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90468"/>
            <a:ext cx="821080" cy="8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1"/>
          <p:cNvSpPr txBox="1"/>
          <p:nvPr/>
        </p:nvSpPr>
        <p:spPr>
          <a:xfrm>
            <a:off x="465640" y="2503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5"/>
          <p:cNvSpPr txBox="1"/>
          <p:nvPr/>
        </p:nvSpPr>
        <p:spPr>
          <a:xfrm>
            <a:off x="3147895" y="2503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3"/>
          <p:cNvSpPr txBox="1"/>
          <p:nvPr/>
        </p:nvSpPr>
        <p:spPr>
          <a:xfrm>
            <a:off x="6101264" y="25747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4"/>
          <p:cNvSpPr txBox="1"/>
          <p:nvPr/>
        </p:nvSpPr>
        <p:spPr>
          <a:xfrm>
            <a:off x="6101263" y="309046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2"/>
          <p:cNvSpPr txBox="1"/>
          <p:nvPr/>
        </p:nvSpPr>
        <p:spPr>
          <a:xfrm>
            <a:off x="476525" y="308363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6"/>
          <p:cNvSpPr txBox="1"/>
          <p:nvPr/>
        </p:nvSpPr>
        <p:spPr>
          <a:xfrm>
            <a:off x="3208484" y="309856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2686" y="5843126"/>
            <a:ext cx="720761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настання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весни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Пронумеруйте картинки.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191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Коло 5" descr="C:\Users\Дмитрий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446" y="4796266"/>
            <a:ext cx="970167" cy="9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оло 3" descr="C:\Users\Дмитрий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956" y="4796266"/>
            <a:ext cx="970167" cy="9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Коло 2" descr="C:\Users\Дмитрий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784" y="4799752"/>
            <a:ext cx="970167" cy="9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Коло 4" descr="C:\Users\Дмитрий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46" y="4841459"/>
            <a:ext cx="970167" cy="9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Коло 1" descr="C:\Users\Дмитрий\Desktop\Untitled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9151" y="4843295"/>
            <a:ext cx="970167" cy="9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Дмитрий\Desktop\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571" y="4270807"/>
            <a:ext cx="1218957" cy="4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Дмитрий\Desktop\Untitled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269" y="2898202"/>
            <a:ext cx="1229199" cy="18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Дмитрий\Desktop\Untitled-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441" y="1925086"/>
            <a:ext cx="1229199" cy="27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Дмитрий\Desktop\Untitled-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3468" y="230495"/>
            <a:ext cx="2048665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Дмитрий\Desktop\Untitled-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30" y="467973"/>
            <a:ext cx="1751609" cy="42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5"/>
          <p:cNvSpPr txBox="1"/>
          <p:nvPr/>
        </p:nvSpPr>
        <p:spPr>
          <a:xfrm>
            <a:off x="1116103" y="489663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3"/>
          <p:cNvSpPr txBox="1"/>
          <p:nvPr/>
        </p:nvSpPr>
        <p:spPr>
          <a:xfrm>
            <a:off x="2702499" y="486915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"/>
          <p:cNvSpPr txBox="1"/>
          <p:nvPr/>
        </p:nvSpPr>
        <p:spPr>
          <a:xfrm>
            <a:off x="4400266" y="490011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4"/>
          <p:cNvSpPr txBox="1"/>
          <p:nvPr/>
        </p:nvSpPr>
        <p:spPr>
          <a:xfrm>
            <a:off x="6128503" y="493918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1"/>
          <p:cNvSpPr txBox="1"/>
          <p:nvPr/>
        </p:nvSpPr>
        <p:spPr>
          <a:xfrm>
            <a:off x="7744808" y="495062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5204" y="5917611"/>
            <a:ext cx="7207614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послідовність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квітки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Пронумеруйте картинки.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62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198</cp:revision>
  <dcterms:created xsi:type="dcterms:W3CDTF">2015-04-29T05:33:59Z</dcterms:created>
  <dcterms:modified xsi:type="dcterms:W3CDTF">2015-07-11T18:09:24Z</dcterms:modified>
</cp:coreProperties>
</file>