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86" r:id="rId3"/>
    <p:sldId id="276" r:id="rId4"/>
    <p:sldId id="287" r:id="rId5"/>
    <p:sldId id="28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Дмитрий\Desktop\Untitled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233" y="110839"/>
            <a:ext cx="7528183" cy="56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5877272"/>
            <a:ext cx="7488832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змінилося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настанням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весни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весняні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місяці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 порядком.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Гніздо" descr="C:\Users\Дмитрий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650" y="568314"/>
            <a:ext cx="2019644" cy="20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Веселка" descr="C:\Users\Дмитрий\Desktop\Untitled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8386" y="1030383"/>
            <a:ext cx="2019644" cy="20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Хурделиця" descr="C:\Users\Дмитрий\Desktop\Untitled-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650" y="2953551"/>
            <a:ext cx="2019644" cy="20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Осіннє листя" descr="C:\Users\Дмитрий\Desktop\Untitled-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8386" y="3264131"/>
            <a:ext cx="2015924" cy="20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Сніг" descr="C:\Users\Дмитрий\Desktop\Untitled-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1627" y="429978"/>
            <a:ext cx="2019644" cy="20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Дощ" descr="C:\Users\Дмитрий\Desktop\Untitled-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0517" y="1030383"/>
            <a:ext cx="2019644" cy="20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Цвітіння" descr="C:\Users\Дмитрий\Desktop\Untitled-1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1627" y="2780928"/>
            <a:ext cx="2019644" cy="20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Підсніжник" descr="C:\Users\Дмитрий\Desktop\Untitled-1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8100" y="3264131"/>
            <a:ext cx="2019644" cy="20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770914" y="3189514"/>
            <a:ext cx="2242456" cy="2188028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17571" y="2699657"/>
            <a:ext cx="2242456" cy="2188028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314" y="489857"/>
            <a:ext cx="2242456" cy="2188028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50528" y="940032"/>
            <a:ext cx="2242456" cy="2188028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5799582"/>
            <a:ext cx="7053646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те,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буває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навесні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Поясніть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свій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вибір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0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Галявина" descr="C:\Users\Дмитрий\Desktop\поля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4935345"/>
            <a:ext cx="8678198" cy="111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Квітка 1" descr="C:\Users\Дмитрий\Desktop\Untitled-2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36252" y="835288"/>
            <a:ext cx="1016060" cy="167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Квітка 2" descr="C:\Users\Дмитрий\Desktop\роз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0094" y="1971963"/>
            <a:ext cx="1089776" cy="170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Квітка 3" descr="C:\Users\Дмитрий\Desktop\тюльпан (2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6132" y="327822"/>
            <a:ext cx="904676" cy="155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Квітка 6" descr="C:\Users\Дмитрий\Desktop\одуванч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5071" y="1012374"/>
            <a:ext cx="1784647" cy="153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Квітка 4" descr="C:\Users\Дмитрий\Desktop\подснежник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554086" y="174656"/>
            <a:ext cx="960207" cy="161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Квітка 8" descr="C:\Users\Дмитрий\Desktop\мать-и-мачех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9607"/>
            <a:ext cx="1154586" cy="175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Квітка 5" descr="C:\Users\Дмитрий\Desktop\ромашк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5094" y="174656"/>
            <a:ext cx="753578" cy="158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вітка 7" descr="C:\Users\Дмитрий\Desktop\ландыш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540860" y="2089217"/>
            <a:ext cx="1408468" cy="144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41652" y="6162844"/>
            <a:ext cx="705364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первоцвіти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розмістіть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галявині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59259E-6 L -0.01597 0.5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258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7.40741E-7 L -0.14271 0.4192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35" y="20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0.0283 0.52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26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L 0.02708 0.2585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129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2" descr="C:\Users\Дмитрий\Desktop\Untitled-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305" y="660919"/>
            <a:ext cx="2221368" cy="209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C:\Users\Дмитрий\Desktop\Untitled-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5170" y="3501008"/>
            <a:ext cx="2225920" cy="209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Дмитрий\Desktop\Untitled-1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457781"/>
            <a:ext cx="2221368" cy="209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C:\Users\Дмитрий\Desktop\Untitled-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305" y="3457781"/>
            <a:ext cx="2221368" cy="209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C:\Users\Дмитрий\Desktop\Untitled-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6066" y="636361"/>
            <a:ext cx="2235024" cy="211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C:\Users\Дмитрий\Desktop\Untitled-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60919"/>
            <a:ext cx="2221368" cy="209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Коло 1" descr="C:\Users\Дмитрий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1657"/>
            <a:ext cx="821080" cy="8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Коло 5" descr="C:\Users\Дмитрий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6783" y="253368"/>
            <a:ext cx="821080" cy="8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Коло 3" descr="C:\Users\Дмитрий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0379"/>
            <a:ext cx="821080" cy="8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Коло 2" descr="C:\Users\Дмитрий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528" y="3090468"/>
            <a:ext cx="821080" cy="8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Коло 6" descr="C:\Users\Дмитрий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7372" y="3090468"/>
            <a:ext cx="821080" cy="8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Коло 4" descr="C:\Users\Дмитрий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090468"/>
            <a:ext cx="821080" cy="82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1"/>
          <p:cNvSpPr txBox="1"/>
          <p:nvPr/>
        </p:nvSpPr>
        <p:spPr>
          <a:xfrm>
            <a:off x="465640" y="250379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5"/>
          <p:cNvSpPr txBox="1"/>
          <p:nvPr/>
        </p:nvSpPr>
        <p:spPr>
          <a:xfrm>
            <a:off x="3147895" y="250379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3"/>
          <p:cNvSpPr txBox="1"/>
          <p:nvPr/>
        </p:nvSpPr>
        <p:spPr>
          <a:xfrm>
            <a:off x="6101264" y="257476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4"/>
          <p:cNvSpPr txBox="1"/>
          <p:nvPr/>
        </p:nvSpPr>
        <p:spPr>
          <a:xfrm>
            <a:off x="6101263" y="3090468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2"/>
          <p:cNvSpPr txBox="1"/>
          <p:nvPr/>
        </p:nvSpPr>
        <p:spPr>
          <a:xfrm>
            <a:off x="476525" y="3083630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6"/>
          <p:cNvSpPr txBox="1"/>
          <p:nvPr/>
        </p:nvSpPr>
        <p:spPr>
          <a:xfrm>
            <a:off x="3208484" y="3098564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22686" y="5843126"/>
            <a:ext cx="7207614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Визначте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послідовність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настання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весни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Пронумеруйте картинки.</a:t>
            </a:r>
          </a:p>
        </p:txBody>
      </p:sp>
    </p:spTree>
    <p:extLst>
      <p:ext uri="{BB962C8B-B14F-4D97-AF65-F5344CB8AC3E}">
        <p14:creationId xmlns:p14="http://schemas.microsoft.com/office/powerpoint/2010/main" xmlns="" val="119128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Коло 5" descr="C:\Users\Дмитрий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0446" y="4796266"/>
            <a:ext cx="970167" cy="97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Коло 3" descr="C:\Users\Дмитрий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5956" y="4796266"/>
            <a:ext cx="970167" cy="97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Коло 2" descr="C:\Users\Дмитрий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3784" y="4799752"/>
            <a:ext cx="970167" cy="97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Коло 4" descr="C:\Users\Дмитрий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2846" y="4841459"/>
            <a:ext cx="970167" cy="97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Коло 1" descr="C:\Users\Дмитрий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9151" y="4843295"/>
            <a:ext cx="970167" cy="97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Дмитрий\Desktop\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3571" y="4270807"/>
            <a:ext cx="1218957" cy="43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Дмитрий\Desktop\Untitled-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4269" y="2898202"/>
            <a:ext cx="1229199" cy="180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Дмитрий\Desktop\Untitled-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6441" y="1925086"/>
            <a:ext cx="1229199" cy="27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Дмитрий\Desktop\Untitled-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3468" y="230495"/>
            <a:ext cx="2048665" cy="452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Дмитрий\Desktop\Untitled-1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030" y="467973"/>
            <a:ext cx="1751609" cy="423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5"/>
          <p:cNvSpPr txBox="1"/>
          <p:nvPr/>
        </p:nvSpPr>
        <p:spPr>
          <a:xfrm>
            <a:off x="1116103" y="4896630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3"/>
          <p:cNvSpPr txBox="1"/>
          <p:nvPr/>
        </p:nvSpPr>
        <p:spPr>
          <a:xfrm>
            <a:off x="2702499" y="4869154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2"/>
          <p:cNvSpPr txBox="1"/>
          <p:nvPr/>
        </p:nvSpPr>
        <p:spPr>
          <a:xfrm>
            <a:off x="4400266" y="4900116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4"/>
          <p:cNvSpPr txBox="1"/>
          <p:nvPr/>
        </p:nvSpPr>
        <p:spPr>
          <a:xfrm>
            <a:off x="6128503" y="4939186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1"/>
          <p:cNvSpPr txBox="1"/>
          <p:nvPr/>
        </p:nvSpPr>
        <p:spPr>
          <a:xfrm>
            <a:off x="7744808" y="4950624"/>
            <a:ext cx="4988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5204" y="5917611"/>
            <a:ext cx="7207614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Визначте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послідовність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зростання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квітки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Пронумеруйте картинки.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2093</TotalTime>
  <Words>62</Words>
  <Application>Microsoft Office PowerPoint</Application>
  <PresentationFormat>Экран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198</cp:revision>
  <dcterms:created xsi:type="dcterms:W3CDTF">2015-04-29T05:33:59Z</dcterms:created>
  <dcterms:modified xsi:type="dcterms:W3CDTF">2015-07-11T18:09:24Z</dcterms:modified>
</cp:coreProperties>
</file>