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76" r:id="rId4"/>
    <p:sldId id="293" r:id="rId5"/>
    <p:sldId id="294" r:id="rId6"/>
    <p:sldId id="295" r:id="rId7"/>
    <p:sldId id="296" r:id="rId8"/>
    <p:sldId id="297" r:id="rId9"/>
    <p:sldId id="292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митрий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6126"/>
            <a:ext cx="6264696" cy="53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427" y="5517232"/>
            <a:ext cx="820891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Яка пора року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Де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гуляє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родина? 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бували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зоопарку?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потрібні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зоопарки?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бачили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зоопарку?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Дмитрий\Desktop\ле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964" y="1680929"/>
            <a:ext cx="2253373" cy="165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митрий\Desktop\верблю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034" y="2406816"/>
            <a:ext cx="1840367" cy="150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митрий\Desktop\крокоди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31" y="188494"/>
            <a:ext cx="1752316" cy="19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митрий\Desktop\бегемо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826" y="188494"/>
            <a:ext cx="2546757" cy="131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Дмитрий\Desktop\тиг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077" y="188494"/>
            <a:ext cx="2318389" cy="175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Дмитрий\Desktop\пингви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17" y="3354463"/>
            <a:ext cx="948510" cy="191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Дмитрий\Desktop\тюлень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835" y="2348722"/>
            <a:ext cx="2405986" cy="12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Дмитрий\Desktop\белый медвед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4337" y="3895212"/>
            <a:ext cx="2686484" cy="14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Дмитрий\Desktop\олень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14074"/>
            <a:ext cx="1821955" cy="17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3396" y="5517232"/>
            <a:ext cx="748169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Африки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Півночі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Чим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відрізняються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умови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існування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Як вони до них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пристосувалися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 descr="C:\Users\Дмитрий\Desktop\Untitled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6640" y="1621139"/>
            <a:ext cx="2430437" cy="181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Дмитрий\Desktop\Untitled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268" y="1631217"/>
            <a:ext cx="2430437" cy="181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Дмитрий\Desktop\Untitled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22" y="3570326"/>
            <a:ext cx="2430437" cy="181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Дмитрий\Desktop\Untitled-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1795" y="3570326"/>
            <a:ext cx="2430437" cy="181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Дмитрий\Desktop\Untitled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487" y="3577554"/>
            <a:ext cx="2430437" cy="181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митрий\Desktop\волк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9182" y="36475"/>
            <a:ext cx="1145964" cy="13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митрий\Desktop\белый медвед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681" y="80535"/>
            <a:ext cx="2065797" cy="11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митрий\Desktop\обезьян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5616" y="1793002"/>
            <a:ext cx="1085507" cy="15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митрий\Desktop\жираф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3121"/>
            <a:ext cx="1297428" cy="203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митрий\Desktop\Untitled-2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7465" y="80535"/>
            <a:ext cx="2060353" cy="107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1980" y="5591657"/>
            <a:ext cx="7481698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err="1">
                <a:latin typeface="Arial" pitchFamily="34" charset="0"/>
                <a:cs typeface="Arial" pitchFamily="34" charset="0"/>
              </a:rPr>
              <a:t>Розселіть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по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вольєрах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У кого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найвища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клітка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немає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наших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лісах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з них любить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приймати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холодну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ванну, 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сонячну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6614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55121 -0.0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18507 0.563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2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18246 0.56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28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63472 0.55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36" y="27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53159 -0.007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-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"/>
          <p:cNvSpPr/>
          <p:nvPr/>
        </p:nvSpPr>
        <p:spPr>
          <a:xfrm>
            <a:off x="3491879" y="4077072"/>
            <a:ext cx="5267425" cy="19442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69237" y="4149080"/>
            <a:ext cx="42328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Влітку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сіренький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Взимку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біленький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Довгі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вуха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стрибає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Верблюд" descr="C:\Users\Дмитрий\Desktop\верблю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41" y="4427994"/>
            <a:ext cx="1798932" cy="14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Свиня" descr="C:\Users\Дмитрий\Desktop\свинь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002" y="524970"/>
            <a:ext cx="1528524" cy="9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Ведмідь" descr="C:\Users\Дмитрий\Desktop\медвед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62" y="580969"/>
            <a:ext cx="1975489" cy="13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Заєць" descr="C:\Users\Дмитрий\Desktop\заяц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41" y="2786027"/>
            <a:ext cx="1277932" cy="12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Слон" descr="C:\Users\Дмитрий\Desktop\сл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3649" y="1196752"/>
            <a:ext cx="3685988" cy="21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Кінь" descr="C:\Users\Дмитрий\Desktop\кон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679" y="1985091"/>
            <a:ext cx="2155847" cy="16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64001" y="2484171"/>
            <a:ext cx="1587719" cy="180892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390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"/>
          <p:cNvSpPr/>
          <p:nvPr/>
        </p:nvSpPr>
        <p:spPr>
          <a:xfrm>
            <a:off x="3491879" y="4077072"/>
            <a:ext cx="5267425" cy="19442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88372" y="4572126"/>
            <a:ext cx="4232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Влітку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наїдається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Взимку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відсипається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Верблюд" descr="C:\Users\Дмитрий\Desktop\верблю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41" y="4427994"/>
            <a:ext cx="1798932" cy="14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Свиня" descr="C:\Users\Дмитрий\Desktop\свинь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002" y="524970"/>
            <a:ext cx="1528524" cy="9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Ведмідь" descr="C:\Users\Дмитрий\Desktop\медвед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62" y="580969"/>
            <a:ext cx="1975489" cy="13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Заєць" descr="C:\Users\Дмитрий\Desktop\заяц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41" y="2786027"/>
            <a:ext cx="1277932" cy="12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Слон" descr="C:\Users\Дмитрий\Desktop\сл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3649" y="1196752"/>
            <a:ext cx="3685988" cy="21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інь" descr="C:\Users\Дмитрий\Desktop\кон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679" y="1985091"/>
            <a:ext cx="2155847" cy="16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24137" y="451181"/>
            <a:ext cx="2292336" cy="160966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8390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8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"/>
          <p:cNvSpPr/>
          <p:nvPr/>
        </p:nvSpPr>
        <p:spPr>
          <a:xfrm>
            <a:off x="3491879" y="4077072"/>
            <a:ext cx="5267425" cy="19442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69237" y="4572126"/>
            <a:ext cx="4232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Ходить диво по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рівнині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гори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спині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Верблюд" descr="C:\Users\Дмитрий\Desktop\верблю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41" y="4427994"/>
            <a:ext cx="1798932" cy="14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Свиня" descr="C:\Users\Дмитрий\Desktop\свинь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002" y="524970"/>
            <a:ext cx="1528524" cy="9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Ведмідь" descr="C:\Users\Дмитрий\Desktop\медвед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62" y="580969"/>
            <a:ext cx="1975489" cy="13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Заєць" descr="C:\Users\Дмитрий\Desktop\заяц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41" y="2786027"/>
            <a:ext cx="1277932" cy="12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Слон" descr="C:\Users\Дмитрий\Desktop\сл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3649" y="1196752"/>
            <a:ext cx="3685988" cy="21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інь" descr="C:\Users\Дмитрий\Desktop\кон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679" y="1985091"/>
            <a:ext cx="2155847" cy="16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370838" y="4244345"/>
            <a:ext cx="2400961" cy="177694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8390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8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"/>
          <p:cNvSpPr/>
          <p:nvPr/>
        </p:nvSpPr>
        <p:spPr>
          <a:xfrm>
            <a:off x="3491879" y="4077072"/>
            <a:ext cx="5267425" cy="19442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22043" y="4572125"/>
            <a:ext cx="3040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Хвіст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гачком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Ніс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п’ятачком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Верблюд" descr="C:\Users\Дмитрий\Desktop\верблю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41" y="4427994"/>
            <a:ext cx="1798932" cy="14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Свиня" descr="C:\Users\Дмитрий\Desktop\свинь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002" y="524970"/>
            <a:ext cx="1528524" cy="9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Ведмідь" descr="C:\Users\Дмитрий\Desktop\медвед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62" y="580969"/>
            <a:ext cx="1975489" cy="13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Заєць" descr="C:\Users\Дмитрий\Desktop\заяц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41" y="2786027"/>
            <a:ext cx="1277932" cy="12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Слон" descr="C:\Users\Дмитрий\Desktop\сл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3649" y="1196752"/>
            <a:ext cx="3685988" cy="21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інь" descr="C:\Users\Дмитрий\Desktop\кон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679" y="1985091"/>
            <a:ext cx="2155847" cy="16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838907" y="250607"/>
            <a:ext cx="2165141" cy="14502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390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8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"/>
          <p:cNvSpPr/>
          <p:nvPr/>
        </p:nvSpPr>
        <p:spPr>
          <a:xfrm>
            <a:off x="3491879" y="4077072"/>
            <a:ext cx="5267425" cy="19442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89133" y="4139817"/>
            <a:ext cx="46072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товсті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ноги маю,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Ледве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переставляю.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 на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зріст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Замість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носа в мене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хвіст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Верблюд" descr="C:\Users\Дмитрий\Desktop\верблю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41" y="4427994"/>
            <a:ext cx="1798932" cy="14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Свиня" descr="C:\Users\Дмитрий\Desktop\свинь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002" y="524970"/>
            <a:ext cx="1528524" cy="9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Ведмідь" descr="C:\Users\Дмитрий\Desktop\медвед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62" y="580969"/>
            <a:ext cx="1975489" cy="13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Заєць" descr="C:\Users\Дмитрий\Desktop\заяц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41" y="2786027"/>
            <a:ext cx="1277932" cy="12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Слон" descr="C:\Users\Дмитрий\Desktop\сл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3649" y="1196752"/>
            <a:ext cx="3685988" cy="21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інь" descr="C:\Users\Дмитрий\Desktop\кон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679" y="1985091"/>
            <a:ext cx="2155847" cy="16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043020" y="1013975"/>
            <a:ext cx="4046551" cy="249122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390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8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"/>
          <p:cNvSpPr/>
          <p:nvPr/>
        </p:nvSpPr>
        <p:spPr>
          <a:xfrm>
            <a:off x="3491879" y="4077072"/>
            <a:ext cx="5267425" cy="19442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59583" y="4572126"/>
            <a:ext cx="4503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великий і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біжу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в’ється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грива.</a:t>
            </a:r>
          </a:p>
        </p:txBody>
      </p:sp>
      <p:pic>
        <p:nvPicPr>
          <p:cNvPr id="11" name="Верблюд" descr="C:\Users\Дмитрий\Desktop\верблю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41" y="4427994"/>
            <a:ext cx="1798932" cy="14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Свиня" descr="C:\Users\Дмитрий\Desktop\свинь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002" y="524970"/>
            <a:ext cx="1528524" cy="9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Ведмідь" descr="C:\Users\Дмитрий\Desktop\медвед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62" y="580969"/>
            <a:ext cx="1975489" cy="13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Заєць" descr="C:\Users\Дмитрий\Desktop\заяц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41" y="2786027"/>
            <a:ext cx="1277932" cy="12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Слон" descr="C:\Users\Дмитрий\Desktop\сл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3649" y="1196752"/>
            <a:ext cx="3685988" cy="21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інь" descr="C:\Users\Дмитрий\Desktop\кон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679" y="1985091"/>
            <a:ext cx="2155847" cy="16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244252" y="1873260"/>
            <a:ext cx="2670868" cy="191578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390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6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Дмитрий\Desktop\сл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508" y="4207726"/>
            <a:ext cx="2697142" cy="15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митрий\Desktop\слонен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989" y="4715822"/>
            <a:ext cx="1207458" cy="107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митрий\Desktop\зебр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86" y="1663486"/>
            <a:ext cx="1899210" cy="185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митрий\Desktop\зебра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382" y="2590071"/>
            <a:ext cx="1506127" cy="137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Дмитрий\Desktop\пингви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4139" y="242903"/>
            <a:ext cx="978070" cy="19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Дмитрий\Desktop\пингвин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8018" y="957941"/>
            <a:ext cx="804071" cy="1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Дмитрий\Desktop\жираф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989" y="1098136"/>
            <a:ext cx="1016173" cy="159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Дмитрий\Desktop\жираф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6017" y="92135"/>
            <a:ext cx="1535890" cy="230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Дмитрий\Desktop\лев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6049"/>
            <a:ext cx="2205399" cy="16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Дмитрий\Desktop\бегемот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5296" y="2581997"/>
            <a:ext cx="2488099" cy="128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Дмитрий\Desktop\бегемот 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3227" y="3277939"/>
            <a:ext cx="1234045" cy="8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Дмитрий\Desktop\львенок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5788" y="4618529"/>
            <a:ext cx="976674" cy="117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3396" y="5934636"/>
            <a:ext cx="74816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родини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Де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мешкають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0590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183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207</cp:revision>
  <dcterms:created xsi:type="dcterms:W3CDTF">2015-04-29T05:33:59Z</dcterms:created>
  <dcterms:modified xsi:type="dcterms:W3CDTF">2015-07-11T18:08:35Z</dcterms:modified>
</cp:coreProperties>
</file>