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96" r:id="rId3"/>
    <p:sldId id="297" r:id="rId4"/>
    <p:sldId id="292" r:id="rId5"/>
    <p:sldId id="28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E22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4" autoAdjust="0"/>
    <p:restoredTop sz="94669" autoAdjust="0"/>
  </p:normalViewPr>
  <p:slideViewPr>
    <p:cSldViewPr>
      <p:cViewPr varScale="1">
        <p:scale>
          <a:sx n="69" d="100"/>
          <a:sy n="69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09841-508C-4F4E-B9D5-D32415CBDF74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1B0D-43D3-455F-97F4-76D2CF9CE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29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6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Дмитрий\Desktop\Untitled-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73"/>
          <a:stretch/>
        </p:blipFill>
        <p:spPr bwMode="auto">
          <a:xfrm>
            <a:off x="1475656" y="269099"/>
            <a:ext cx="5832648" cy="548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5877272"/>
            <a:ext cx="748169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Яка книга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зображена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екрані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означає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червоний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колір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заносять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Червоної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книги?</a:t>
            </a:r>
          </a:p>
        </p:txBody>
      </p:sp>
    </p:spTree>
    <p:extLst>
      <p:ext uri="{BB962C8B-B14F-4D97-AF65-F5344CB8AC3E}">
        <p14:creationId xmlns:p14="http://schemas.microsoft.com/office/powerpoint/2010/main" xmlns="" val="27588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Дмитрий\Desktop\barsu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206" y="2638341"/>
            <a:ext cx="3916309" cy="2612147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митрий\Desktop\img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0618" y="116632"/>
            <a:ext cx="3691844" cy="243027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митрий\Desktop\wisent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60"/>
          <a:stretch/>
        </p:blipFill>
        <p:spPr bwMode="auto">
          <a:xfrm>
            <a:off x="5023576" y="2638340"/>
            <a:ext cx="3048885" cy="2612147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Дмитрий\Desktop\19572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206" y="116632"/>
            <a:ext cx="3240360" cy="243027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0736" y="5518043"/>
            <a:ext cx="7481698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тварин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занесені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Червоної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книги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про них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знаєте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бачили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природі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Де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можна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зараз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побачити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5585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49198" y="440697"/>
            <a:ext cx="4787298" cy="4788503"/>
          </a:xfrm>
          <a:prstGeom prst="ellipse">
            <a:avLst/>
          </a:prstGeom>
          <a:solidFill>
            <a:srgbClr val="DE2222">
              <a:alpha val="83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Дмитрий\Desktop\Untitled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9091" y="1457069"/>
            <a:ext cx="1280175" cy="12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митрий\Desktop\Untitled-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420" y="2777811"/>
            <a:ext cx="1262341" cy="126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митрий\Desktop\Untitled-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9091" y="4116352"/>
            <a:ext cx="1281201" cy="12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Дмитрий\Desktop\Untitled-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2581" y="2817561"/>
            <a:ext cx="1250680" cy="125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Дмитрий\Desktop\Untitled-20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9299" y="106067"/>
            <a:ext cx="1272012" cy="127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Дмитрий\Desktop\Untitled-1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301" y="1432323"/>
            <a:ext cx="1301668" cy="130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Дмитрий\Desktop\Untitled-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3016" y="3508501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Дмитрий\Desktop\Untitled-2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452" y="4116352"/>
            <a:ext cx="1274406" cy="127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Дмитрий\Desktop\Untitled-1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141" y="106066"/>
            <a:ext cx="1272013" cy="127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Дмитрий\Desktop\Untitled-17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7053" y="626981"/>
            <a:ext cx="1174643" cy="117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Дмитрий\Desktop\Untitled-9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2122" y="1988840"/>
            <a:ext cx="1268708" cy="127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27332" y="5481674"/>
            <a:ext cx="7481698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Поясніть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позначають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знаки.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Заборонні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знаки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перенесіть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червоне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коло.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потрібно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берегти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природу?</a:t>
            </a:r>
          </a:p>
        </p:txBody>
      </p:sp>
    </p:spTree>
    <p:extLst>
      <p:ext uri="{BB962C8B-B14F-4D97-AF65-F5344CB8AC3E}">
        <p14:creationId xmlns:p14="http://schemas.microsoft.com/office/powerpoint/2010/main" xmlns="" val="172064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0.49375 0.181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88" y="90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0.63177 0.018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80" y="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50868 -0.48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4" y="-2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0.35087 0.030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5" y="1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51007 0.154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03" y="7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35261 0.2090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22" y="10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3" descr="C:\Users\Дмитрий\Desktop\Untitled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966" y="83179"/>
            <a:ext cx="7739435" cy="537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3164" y="5499787"/>
            <a:ext cx="7481698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де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відпочивають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діти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вони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роблять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Хто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 них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порушує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правила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поводження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лісі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Навіщо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потрібно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берегти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природу?</a:t>
            </a:r>
          </a:p>
        </p:txBody>
      </p:sp>
    </p:spTree>
    <p:extLst>
      <p:ext uri="{BB962C8B-B14F-4D97-AF65-F5344CB8AC3E}">
        <p14:creationId xmlns:p14="http://schemas.microsoft.com/office/powerpoint/2010/main" xmlns="" val="105900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Дмитрий\Desktop\Bankoboev.Ru_cvetok_vesny_podsnezhni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394"/>
          <a:stretch/>
        </p:blipFill>
        <p:spPr bwMode="auto">
          <a:xfrm>
            <a:off x="3806986" y="144620"/>
            <a:ext cx="1542083" cy="200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Дмитрий\Desktop\дзвоники карпатьскі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222"/>
          <a:stretch/>
        </p:blipFill>
        <p:spPr bwMode="auto">
          <a:xfrm>
            <a:off x="1191546" y="144620"/>
            <a:ext cx="1585110" cy="203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Дмитрий\Desktop\лилия лесная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478" b="5170"/>
          <a:stretch/>
        </p:blipFill>
        <p:spPr bwMode="auto">
          <a:xfrm>
            <a:off x="1149192" y="2990258"/>
            <a:ext cx="1574467" cy="20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Дмитрий\Desktop\тюльпан шренка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" r="3767" b="32647"/>
          <a:stretch/>
        </p:blipFill>
        <p:spPr bwMode="auto">
          <a:xfrm>
            <a:off x="6541964" y="129442"/>
            <a:ext cx="1505211" cy="203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Дмитрий\Desktop\півонія вузьколиста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032"/>
          <a:stretch/>
        </p:blipFill>
        <p:spPr bwMode="auto">
          <a:xfrm>
            <a:off x="3760249" y="3000671"/>
            <a:ext cx="1548359" cy="202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Дмитрий\Desktop\26_5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24002" b="1896"/>
          <a:stretch/>
        </p:blipFill>
        <p:spPr bwMode="auto">
          <a:xfrm>
            <a:off x="6523274" y="2979845"/>
            <a:ext cx="1585110" cy="204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52411" y="2151250"/>
            <a:ext cx="1451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Підсніжник</a:t>
            </a:r>
            <a:endParaRPr lang="uk-UA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звичайний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84934" y="2181605"/>
            <a:ext cx="139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Дзвоники</a:t>
            </a:r>
          </a:p>
          <a:p>
            <a:pPr algn="ctr"/>
            <a:r>
              <a:rPr lang="uk-UA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карпатські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90413" y="2168900"/>
            <a:ext cx="1209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Тюльпан</a:t>
            </a:r>
          </a:p>
          <a:p>
            <a:pPr algn="ctr"/>
            <a:r>
              <a:rPr lang="uk-UA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Шренка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92159" y="5026023"/>
            <a:ext cx="2247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Вовчі ягоди Софії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1774" y="5026718"/>
            <a:ext cx="252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Півонія вузьколиста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00777" y="5004599"/>
            <a:ext cx="156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Лілія лісова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4933" y="5523778"/>
            <a:ext cx="7481698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Розгляньте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smtClean="0">
                <a:latin typeface="Arial" pitchFamily="34" charset="0"/>
                <a:cs typeface="Arial" pitchFamily="34" charset="0"/>
              </a:rPr>
              <a:t>й</a:t>
            </a:r>
            <a:r>
              <a:rPr lang="ru-RU" sz="24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квіти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Запам’ятайте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вони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занесені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Червону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книгу! Як треба людям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ставитися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цих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рослин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94027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2266</TotalTime>
  <Words>124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Ичетовкин</dc:creator>
  <cp:lastModifiedBy>Home</cp:lastModifiedBy>
  <cp:revision>211</cp:revision>
  <dcterms:created xsi:type="dcterms:W3CDTF">2015-04-29T05:33:59Z</dcterms:created>
  <dcterms:modified xsi:type="dcterms:W3CDTF">2015-07-11T18:04:16Z</dcterms:modified>
</cp:coreProperties>
</file>