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6" r:id="rId3"/>
    <p:sldId id="297" r:id="rId4"/>
    <p:sldId id="292" r:id="rId5"/>
    <p:sldId id="298" r:id="rId6"/>
    <p:sldId id="28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94669" autoAdjust="0"/>
  </p:normalViewPr>
  <p:slideViewPr>
    <p:cSldViewPr>
      <p:cViewPr varScale="1">
        <p:scale>
          <a:sx n="69" d="100"/>
          <a:sy n="69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162844"/>
            <a:ext cx="748169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якою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буває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вода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природі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793188" y="191370"/>
            <a:ext cx="7957935" cy="5893853"/>
            <a:chOff x="793188" y="191370"/>
            <a:chExt cx="7957935" cy="5893853"/>
          </a:xfrm>
        </p:grpSpPr>
        <p:sp>
          <p:nvSpPr>
            <p:cNvPr id="15" name="TextBox 14"/>
            <p:cNvSpPr txBox="1"/>
            <p:nvPr/>
          </p:nvSpPr>
          <p:spPr>
            <a:xfrm>
              <a:off x="2856804" y="5654336"/>
              <a:ext cx="6383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Іній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5762" y="5540737"/>
              <a:ext cx="5982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Лід</a:t>
              </a:r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793188" y="191370"/>
              <a:ext cx="7957935" cy="5609457"/>
              <a:chOff x="793188" y="191370"/>
              <a:chExt cx="7957935" cy="5609457"/>
            </a:xfrm>
          </p:grpSpPr>
          <p:pic>
            <p:nvPicPr>
              <p:cNvPr id="6" name="Туман" descr="C:\Users\Дмитрий\Desktop\Untitled-86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5323" y="204092"/>
                <a:ext cx="1506763" cy="1506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Іній" descr="C:\Users\Дмитрий\Desktop\Untitled-3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5764" t="18993"/>
              <a:stretch/>
            </p:blipFill>
            <p:spPr bwMode="auto">
              <a:xfrm>
                <a:off x="2366870" y="4077072"/>
                <a:ext cx="1634079" cy="1571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C:\Users\Дмитрий\Desktop\лёд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9079" y="4293096"/>
                <a:ext cx="1261463" cy="12365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Дмитрий\Desktop\Дождь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188" y="312318"/>
                <a:ext cx="1402548" cy="169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" name="Picture 4" descr="C:\Users\Дмитрий\Desktop\Снег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4156" y="3596632"/>
                <a:ext cx="1188132" cy="17198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5" descr="C:\Users\Дмитрий\Desktop\пар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5989" y="2872020"/>
                <a:ext cx="655629" cy="1722063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C:\Users\Дмитрий\Desktop\Град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598" y="191370"/>
                <a:ext cx="1402548" cy="1697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1" name="Picture 7" descr="C:\Users\Дмитрий\Desktop\лист калины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0923" y="1432021"/>
                <a:ext cx="1800200" cy="1463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44037" y="4623658"/>
                <a:ext cx="85953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Пара</a:t>
                </a:r>
                <a:endParaRPr lang="ru-RU" sz="2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10414" y="2079361"/>
                <a:ext cx="76809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Дощ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255492" y="1738885"/>
                <a:ext cx="98642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Туман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694824" y="1827389"/>
                <a:ext cx="80041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Град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607656" y="5369940"/>
                <a:ext cx="70884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Сніг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477789" y="2895539"/>
                <a:ext cx="81509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Роса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00949" y="2872020"/>
                <a:ext cx="89428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Вода</a:t>
                </a:r>
              </a:p>
            </p:txBody>
          </p:sp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5077390" y="2742271"/>
                <a:ext cx="1702756" cy="306536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/>
              <p:cNvCxnSpPr/>
              <p:nvPr/>
            </p:nvCxnSpPr>
            <p:spPr>
              <a:xfrm flipV="1">
                <a:off x="4667010" y="2122714"/>
                <a:ext cx="884704" cy="72672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/>
              <p:nvPr/>
            </p:nvCxnSpPr>
            <p:spPr>
              <a:xfrm flipH="1" flipV="1">
                <a:off x="3897086" y="2209800"/>
                <a:ext cx="286455" cy="591085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 flipH="1" flipV="1">
                <a:off x="2046515" y="2024743"/>
                <a:ext cx="1774371" cy="859971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 стрелкой 38"/>
              <p:cNvCxnSpPr/>
              <p:nvPr/>
            </p:nvCxnSpPr>
            <p:spPr>
              <a:xfrm flipH="1">
                <a:off x="1763486" y="3154776"/>
                <a:ext cx="2178224" cy="622567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 стрелкой 40"/>
              <p:cNvCxnSpPr/>
              <p:nvPr/>
            </p:nvCxnSpPr>
            <p:spPr>
              <a:xfrm flipH="1">
                <a:off x="3668486" y="3314700"/>
                <a:ext cx="573431" cy="615043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 стрелкой 42"/>
              <p:cNvCxnSpPr/>
              <p:nvPr/>
            </p:nvCxnSpPr>
            <p:spPr>
              <a:xfrm>
                <a:off x="4448091" y="3314700"/>
                <a:ext cx="406938" cy="800100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 стрелкой 45"/>
              <p:cNvCxnSpPr/>
              <p:nvPr/>
            </p:nvCxnSpPr>
            <p:spPr>
              <a:xfrm>
                <a:off x="4844143" y="3318835"/>
                <a:ext cx="1436914" cy="676222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537" y="5933541"/>
            <a:ext cx="748169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кому і для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потрібна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вода.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живі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прожити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без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048" name="Группа 2047"/>
          <p:cNvGrpSpPr/>
          <p:nvPr/>
        </p:nvGrpSpPr>
        <p:grpSpPr>
          <a:xfrm>
            <a:off x="659467" y="209921"/>
            <a:ext cx="7841623" cy="5552166"/>
            <a:chOff x="659467" y="209921"/>
            <a:chExt cx="7841623" cy="5552166"/>
          </a:xfrm>
        </p:grpSpPr>
        <p:pic>
          <p:nvPicPr>
            <p:cNvPr id="2" name="Picture 2" descr="C:\Users\Дмитрий\Desktop\капля 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382838"/>
              <a:ext cx="687821" cy="1190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Дмитрий\Desktop\человек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01035" y="3763688"/>
              <a:ext cx="914237" cy="1872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:\Users\Дмитрий\Desktop\ель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023915"/>
              <a:ext cx="1253265" cy="1779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C:\Users\Дмитрий\Desktop\слон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614" y="209921"/>
              <a:ext cx="2328691" cy="134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Дмитрий\Desktop\гриб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804" y="4365104"/>
              <a:ext cx="1425936" cy="1396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Дмитрий\Desktop\жук 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84734" y="608825"/>
              <a:ext cx="1356062" cy="108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Users\Дмитрий\Desktop\рыба 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4365104"/>
              <a:ext cx="1450802" cy="1271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C:\Users\Дмитрий\Desktop\синица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9467" y="476672"/>
              <a:ext cx="1589497" cy="1000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C:\Users\Дмитрий\Desktop\подснежник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317" y="1357052"/>
              <a:ext cx="1219773" cy="205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Прямая со стрелкой 26"/>
            <p:cNvCxnSpPr/>
            <p:nvPr/>
          </p:nvCxnSpPr>
          <p:spPr>
            <a:xfrm flipH="1" flipV="1">
              <a:off x="2080849" y="1553510"/>
              <a:ext cx="2186351" cy="1424417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H="1" flipV="1">
              <a:off x="4114800" y="1741714"/>
              <a:ext cx="428072" cy="912312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H="1">
              <a:off x="2345073" y="3295149"/>
              <a:ext cx="1922127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H="1">
              <a:off x="3047614" y="3515365"/>
              <a:ext cx="1380372" cy="777731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4858437" y="3667765"/>
              <a:ext cx="0" cy="553323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>
              <a:off x="5233058" y="3443357"/>
              <a:ext cx="1503352" cy="921747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flipV="1">
              <a:off x="5260484" y="2913497"/>
              <a:ext cx="1997669" cy="109182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V="1">
              <a:off x="5093087" y="1844824"/>
              <a:ext cx="1166231" cy="863793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558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7332" y="5897172"/>
            <a:ext cx="748169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воду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трудівницею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яку роботу вона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виконує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Picture 2" descr="C:\Users\Дмитрий\Desktop\Untitled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3269"/>
            <a:ext cx="2400611" cy="236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Дмитрий\Desktop\Untitled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2097452" cy="218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Дмитрий\Desktop\Untitled-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833" y="397047"/>
            <a:ext cx="2378290" cy="208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Дмитрий\Desktop\Untitled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1864"/>
            <a:ext cx="2865139" cy="200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Дмитрий\Desktop\Untitled-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8917" y="3029609"/>
            <a:ext cx="1624238" cy="195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Дмитрий\Desktop\83ff4df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1368152" cy="195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Дмитрий\Desktop\Untitled-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173" y="3212976"/>
            <a:ext cx="2187470" cy="218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06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164" y="5499787"/>
            <a:ext cx="748169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Розгляньте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знаки.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означають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правила,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щоб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вода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наших озерах,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річках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водоймах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була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чистою.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487911" y="119009"/>
            <a:ext cx="2407998" cy="2471058"/>
            <a:chOff x="1487911" y="119009"/>
            <a:chExt cx="2407998" cy="2471058"/>
          </a:xfrm>
        </p:grpSpPr>
        <p:pic>
          <p:nvPicPr>
            <p:cNvPr id="4098" name="Picture 2" descr="C:\Users\Дмитрий\Desktop\Untitled-1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911" y="281686"/>
              <a:ext cx="2407998" cy="2120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>
              <a:off x="1611790" y="119009"/>
              <a:ext cx="2060325" cy="2471058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4683505" y="97971"/>
            <a:ext cx="2493038" cy="2754965"/>
            <a:chOff x="4683505" y="97971"/>
            <a:chExt cx="2493038" cy="2754965"/>
          </a:xfrm>
        </p:grpSpPr>
        <p:pic>
          <p:nvPicPr>
            <p:cNvPr id="4101" name="Picture 5" descr="C:\Users\Дмитрий\Desktop\Untitled-1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505" y="281686"/>
              <a:ext cx="2493038" cy="247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Прямая соединительная линия 21"/>
            <p:cNvCxnSpPr/>
            <p:nvPr/>
          </p:nvCxnSpPr>
          <p:spPr>
            <a:xfrm>
              <a:off x="4746458" y="97971"/>
              <a:ext cx="2214061" cy="275496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5117587" y="2857496"/>
            <a:ext cx="2416798" cy="2492829"/>
            <a:chOff x="5117587" y="2857496"/>
            <a:chExt cx="2416798" cy="2492829"/>
          </a:xfrm>
        </p:grpSpPr>
        <p:pic>
          <p:nvPicPr>
            <p:cNvPr id="4099" name="Picture 3" descr="C:\Users\Дмитрий\Desktop\Untitled-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7587" y="2952825"/>
              <a:ext cx="2416798" cy="230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>
              <a:off x="5319412" y="2857496"/>
              <a:ext cx="1970314" cy="2492829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1763688" y="2663198"/>
            <a:ext cx="2558058" cy="2743201"/>
            <a:chOff x="1763688" y="2663198"/>
            <a:chExt cx="2558058" cy="2743201"/>
          </a:xfrm>
        </p:grpSpPr>
        <p:pic>
          <p:nvPicPr>
            <p:cNvPr id="4100" name="Picture 4" descr="C:\Users\Дмитрий\Desktop\Untitled-14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789216"/>
              <a:ext cx="2558058" cy="2487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Прямая соединительная линия 26"/>
            <p:cNvCxnSpPr/>
            <p:nvPr/>
          </p:nvCxnSpPr>
          <p:spPr>
            <a:xfrm>
              <a:off x="2171800" y="2663198"/>
              <a:ext cx="1992086" cy="274320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05900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164" y="5915285"/>
            <a:ext cx="748169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сталося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річкою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мешканцям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недобре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Хто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так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учинив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необхідно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зробити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122" name="Picture 2" descr="C:\Users\Дмитрий\Desktop\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655" y="188640"/>
            <a:ext cx="825387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70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5517232"/>
            <a:ext cx="6918311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як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кожен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предмет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може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нашкодити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природі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кинути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річку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залишити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галявині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 descr="C:\Users\Дмитрий\Desktop\бутыл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6637"/>
            <a:ext cx="876617" cy="217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митрий\Desktop\конфе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6329" y="2489750"/>
            <a:ext cx="2067840" cy="103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Дмитрий\Desktop\консервная бан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23306">
            <a:off x="2335856" y="1431523"/>
            <a:ext cx="863851" cy="193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Дмитрий\Desktop\бутылка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7281" y="4149080"/>
            <a:ext cx="2448961" cy="102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Дмитрий\Desktop\пластиковый стака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279" y="3838335"/>
            <a:ext cx="1456481" cy="117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Дмитрий\Desktop\спич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5395" y="2727877"/>
            <a:ext cx="1722172" cy="127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Дмитрий\Desktop\газет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146" y="294114"/>
            <a:ext cx="3308110" cy="162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02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110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216</cp:revision>
  <dcterms:created xsi:type="dcterms:W3CDTF">2015-04-29T05:33:59Z</dcterms:created>
  <dcterms:modified xsi:type="dcterms:W3CDTF">2015-07-11T18:02:44Z</dcterms:modified>
</cp:coreProperties>
</file>