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6" r:id="rId3"/>
    <p:sldId id="297" r:id="rId4"/>
    <p:sldId id="292" r:id="rId5"/>
    <p:sldId id="298" r:id="rId6"/>
    <p:sldId id="28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>
        <p:scale>
          <a:sx n="66" d="100"/>
          <a:sy n="66" d="100"/>
        </p:scale>
        <p:origin x="-1590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зоряного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неба.</a:t>
            </a:r>
          </a:p>
        </p:txBody>
      </p:sp>
      <p:pic>
        <p:nvPicPr>
          <p:cNvPr id="32" name="Picture 2" descr="C:\Users\Дмитрий\Desktop\picture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99603" cy="574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5933541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наша планета?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кольорами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розфарбована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означають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кольори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050" name="Picture 2" descr="C:\Users\Дмитрий\Desktop\Untitled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5304" y="180256"/>
            <a:ext cx="5553000" cy="55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27332" y="5897172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космос?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бачимо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небі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вдень?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уночі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 descr="C:\Users\Дмитрий\Desktop\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51" y="191074"/>
            <a:ext cx="736808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06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4719" y="5917786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Сонячної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Скільки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всього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планет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Сонячній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</a:p>
        </p:txBody>
      </p:sp>
      <p:pic>
        <p:nvPicPr>
          <p:cNvPr id="1026" name="Picture 2" descr="C:\Users\Дмитрий\Desktop\solnechnaya-sistema-solnce-i-ego-semy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486" y="100830"/>
            <a:ext cx="8599713" cy="571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9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5517232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сузір’я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Великої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Ведмедиці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нагадує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 зайти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небі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зірка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яскрава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небі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відшукати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9" name="Picture 4" descr="C:\Users\Дмитрий\Desktop\7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3" r="7647"/>
          <a:stretch/>
        </p:blipFill>
        <p:spPr bwMode="auto">
          <a:xfrm>
            <a:off x="4518150" y="980728"/>
            <a:ext cx="438709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Дмитрий\Desktop\77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9" r="8903"/>
          <a:stretch/>
        </p:blipFill>
        <p:spPr bwMode="auto">
          <a:xfrm>
            <a:off x="256876" y="620688"/>
            <a:ext cx="4103442" cy="344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709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8626" y="4934474"/>
            <a:ext cx="7416824" cy="17851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професію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зображену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Навіщо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людині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літати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космос?</a:t>
            </a:r>
          </a:p>
          <a:p>
            <a:pPr algn="ctr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потрібні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людині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щоби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стати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космонавтом?</a:t>
            </a:r>
          </a:p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людина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вирушити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космос?</a:t>
            </a:r>
          </a:p>
          <a:p>
            <a:pPr algn="ctr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Перемістіть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космонавта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відповідний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транспорт.</a:t>
            </a:r>
          </a:p>
        </p:txBody>
      </p:sp>
      <p:pic>
        <p:nvPicPr>
          <p:cNvPr id="12" name="Космонавт" descr="C:\Users\Дмитрий\Desktop\космонав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94857"/>
            <a:ext cx="1168431" cy="87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акета" descr="C:\Users\Дмитрий\Desktop\ракет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4664"/>
            <a:ext cx="2352120" cy="29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митрий\Desktop\корабль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170" y="119357"/>
            <a:ext cx="2081207" cy="160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митрий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19712"/>
            <a:ext cx="1192909" cy="171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митрий\Desktop\самолет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126" y="2132856"/>
            <a:ext cx="1959482" cy="157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поезд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62457"/>
            <a:ext cx="5030081" cy="72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07407E-6 L 0.44966 -0.1643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83" y="-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3724 -0.6729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11" y="-336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965 -0.16417 L 0.80452 -0.8048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43" y="-32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109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224</cp:revision>
  <dcterms:created xsi:type="dcterms:W3CDTF">2015-04-29T05:33:59Z</dcterms:created>
  <dcterms:modified xsi:type="dcterms:W3CDTF">2015-07-11T18:02:07Z</dcterms:modified>
</cp:coreProperties>
</file>