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96" r:id="rId3"/>
    <p:sldId id="297" r:id="rId4"/>
    <p:sldId id="298" r:id="rId5"/>
    <p:sldId id="299" r:id="rId6"/>
    <p:sldId id="300" r:id="rId7"/>
    <p:sldId id="301" r:id="rId8"/>
    <p:sldId id="302" r:id="rId9"/>
    <p:sldId id="303" r:id="rId10"/>
    <p:sldId id="304" r:id="rId11"/>
    <p:sldId id="305" r:id="rId12"/>
    <p:sldId id="306" r:id="rId13"/>
    <p:sldId id="281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64" autoAdjust="0"/>
    <p:restoredTop sz="94669" autoAdjust="0"/>
  </p:normalViewPr>
  <p:slideViewPr>
    <p:cSldViewPr>
      <p:cViewPr varScale="1">
        <p:scale>
          <a:sx n="69" d="100"/>
          <a:sy n="69" d="100"/>
        </p:scale>
        <p:origin x="-150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009841-508C-4F4E-B9D5-D32415CBDF74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B81B0D-43D3-455F-97F4-76D2CF9CE9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392956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>
                <a:alpha val="16000"/>
              </a:srgbClr>
            </a:gs>
            <a:gs pos="100000">
              <a:schemeClr val="accent6">
                <a:lumMod val="40000"/>
                <a:lumOff val="6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7" Type="http://schemas.openxmlformats.org/officeDocument/2006/relationships/image" Target="../media/image43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6162844"/>
            <a:ext cx="7481698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Відгадайте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загадку.</a:t>
            </a:r>
          </a:p>
        </p:txBody>
      </p:sp>
      <p:pic>
        <p:nvPicPr>
          <p:cNvPr id="1026" name="Picture 2" descr="C:\Users\Дмитрий\Desktop\глобус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04663"/>
            <a:ext cx="3168352" cy="3902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27584" y="4437112"/>
            <a:ext cx="763284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Тут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міста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країни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скелі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океани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і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пустелі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Гори,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ріки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і моря –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помандруєм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і я!</a:t>
            </a:r>
          </a:p>
          <a:p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щоб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світом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мандрувати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ми не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вийдемо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із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хати</a:t>
            </a:r>
            <a:endParaRPr lang="ru-RU" sz="2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 не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сядемо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автобус, а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візьмемо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руки...</a:t>
            </a:r>
          </a:p>
        </p:txBody>
      </p:sp>
    </p:spTree>
    <p:extLst>
      <p:ext uri="{BB962C8B-B14F-4D97-AF65-F5344CB8AC3E}">
        <p14:creationId xmlns:p14="http://schemas.microsoft.com/office/powerpoint/2010/main" xmlns="" val="2758897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76537" y="6162844"/>
            <a:ext cx="7481698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Розгляньте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зображення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степу.</a:t>
            </a:r>
          </a:p>
        </p:txBody>
      </p:sp>
      <p:pic>
        <p:nvPicPr>
          <p:cNvPr id="9218" name="Picture 2" descr="C:\Users\Дмитрий\Desktop\3781706_larg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810252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75692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76537" y="6162844"/>
            <a:ext cx="7481698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Назвіть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мешканців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степу.</a:t>
            </a:r>
          </a:p>
        </p:txBody>
      </p:sp>
      <p:pic>
        <p:nvPicPr>
          <p:cNvPr id="10242" name="Picture 2" descr="C:\Users\Дмитрий\Desktop\4e10a9c3a805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8481" y="260649"/>
            <a:ext cx="2737753" cy="2737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Дмитрий\Desktop\5808016500_d25f286c3f_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91881" y="3150274"/>
            <a:ext cx="2732707" cy="2732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C:\Users\Дмитрий\Desktop\5351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0809" y="3145227"/>
            <a:ext cx="2737753" cy="2737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C:\Users\Дмитрий\Desktop\22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3140968"/>
            <a:ext cx="2732706" cy="2732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C:\Users\Дмитрий\Desktop\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97012" y="265695"/>
            <a:ext cx="2732706" cy="2732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47" name="Picture 7" descr="C:\Users\Дмитрий\Desktop\Untitled-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60648"/>
            <a:ext cx="2732706" cy="2732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75692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76537" y="6162844"/>
            <a:ext cx="7481698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Розгляньте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зображення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савани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11266" name="Picture 2" descr="C:\Users\Дмитрий\Desktop\szép-képek-serengeti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9987"/>
          <a:stretch/>
        </p:blipFill>
        <p:spPr bwMode="auto">
          <a:xfrm>
            <a:off x="179512" y="118155"/>
            <a:ext cx="8750206" cy="5873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95122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76537" y="6162844"/>
            <a:ext cx="7481698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Назвіть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мешканців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савани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12290" name="Picture 2" descr="C:\Users\Дмитрий\Desktop\87927_or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7014" y="176751"/>
            <a:ext cx="2748832" cy="2748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Дмитрий\Desktop\White_Rhino_in_Lake_Nakuru_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07427" y="3179305"/>
            <a:ext cx="2736303" cy="2736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C:\Users\Дмитрий\Desktop\slon_elephant_19240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96744" y="3166699"/>
            <a:ext cx="2748909" cy="2748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293" name="Picture 5" descr="C:\Users\Дмитрий\Desktop\Lion-lions-le-dialogue-blanc-2048x256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7014" y="3140475"/>
            <a:ext cx="2748908" cy="2748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C:\Users\Дмитрий\Desktop\_light-234741-zebra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90045" y="152918"/>
            <a:ext cx="2736379" cy="2736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295" name="Picture 7" descr="C:\Users\Дмитрий\Desktop\hippopotamus-hd-wallpaper-2560x160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96744" y="178774"/>
            <a:ext cx="2736380" cy="2736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40272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76537" y="6162844"/>
            <a:ext cx="7481698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Розгляньте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природну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зону Арктики. </a:t>
            </a:r>
          </a:p>
        </p:txBody>
      </p:sp>
      <p:pic>
        <p:nvPicPr>
          <p:cNvPr id="7" name="Picture 2" descr="C:\Users\Дмитрий\Desktop\Аляска Дэвид Шульц 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295" y="116631"/>
            <a:ext cx="8915641" cy="5904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55850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76537" y="6162844"/>
            <a:ext cx="7481698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Назвіть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тварин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які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мешкають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на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Півночі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2050" name="Picture 2" descr="C:\Users\Дмитрий\Desktop\anypics.ru-5334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6337" y="262428"/>
            <a:ext cx="2657170" cy="2657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Дмитрий\Desktop\1-4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62742" y="3101944"/>
            <a:ext cx="2657170" cy="2657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Дмитрий\Desktop\12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21761" y="263323"/>
            <a:ext cx="2657167" cy="2657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Дмитрий\Desktop\211942-587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6338" y="3105620"/>
            <a:ext cx="2657169" cy="2657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Дмитрий\Desktop\tyulen_7326719_orig_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62744" y="278454"/>
            <a:ext cx="2657168" cy="2657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Дмитрий\Desktop\pesets-774x43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21761" y="3105622"/>
            <a:ext cx="2657168" cy="2657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74807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76537" y="6162844"/>
            <a:ext cx="7481698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Розгляньте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зображення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пустелі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C:\Users\Дмитрий\Desktop\1920x1080-Stroll-in-the-Desert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832" r="3693"/>
          <a:stretch/>
        </p:blipFill>
        <p:spPr bwMode="auto">
          <a:xfrm>
            <a:off x="172478" y="116631"/>
            <a:ext cx="8864017" cy="5833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74807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76537" y="6162844"/>
            <a:ext cx="7481698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Назвіть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тварин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які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мешкають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у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пустелі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4098" name="Picture 2" descr="C:\Users\Дмитрий\Desktop\these_funny_animals_852_640_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292492"/>
            <a:ext cx="2708705" cy="2708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Дмитрий\Desktop\1380316728-verblyudi--5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03883" y="3140969"/>
            <a:ext cx="2708704" cy="2708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Дмитрий\Desktop\1280x1024-ekrantapetes-4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29406" y="3140970"/>
            <a:ext cx="2708702" cy="2708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Дмитрий\Desktop\Untitled-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7" y="3140968"/>
            <a:ext cx="2708704" cy="2708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Дмитрий\Desktop\757_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03883" y="292492"/>
            <a:ext cx="2708704" cy="2708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C:\Users\Дмитрий\Desktop\kaplumbağa-resimleri-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92492"/>
            <a:ext cx="2708704" cy="2708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74807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76537" y="6162844"/>
            <a:ext cx="7481698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Розгляньте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зображення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тайги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5122" name="Picture 2" descr="C:\Users\Дмитрий\Desktop\1256827102_8srrri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8398" y="116632"/>
            <a:ext cx="8857262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74807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76537" y="6162844"/>
            <a:ext cx="7481698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Назвіть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тварин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які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мешкають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у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тайзі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6146" name="Picture 2" descr="C:\Users\Дмитрий\Desktop\7277248-l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4634" y="245435"/>
            <a:ext cx="2787707" cy="2787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Дмитрий\Desktop\sneg-zima-zayac-belyy-fo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01354" y="3205698"/>
            <a:ext cx="2788009" cy="2788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Дмитрий\Desktop\y_922ecc339a198b210eb1d3d44bd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29437" y="3205698"/>
            <a:ext cx="2793825" cy="2793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Дмитрий\Desktop\лис-лиса-зима-снег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7865" y="3223242"/>
            <a:ext cx="2802988" cy="2802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C:\Users\Дмитрий\Desktop\post-20-119024261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81338" y="260648"/>
            <a:ext cx="2793826" cy="2793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7" descr="C:\Users\Дмитрий\Desktop\484637de51633b18fc803800a7dc5d0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10843" y="260648"/>
            <a:ext cx="2793826" cy="2793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74807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76537" y="6162844"/>
            <a:ext cx="7481698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Розгляньте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зображення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джунглів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7170" name="Picture 2" descr="C:\Users\Дмитрий\Desktop\YQyzDWB-s3jJ6bIARqY67Q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7351" y="153954"/>
            <a:ext cx="8784977" cy="5838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74807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76537" y="6162844"/>
            <a:ext cx="7481698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Назвіть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тварин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які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мешкають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у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джунглях.</a:t>
            </a:r>
          </a:p>
        </p:txBody>
      </p:sp>
      <p:pic>
        <p:nvPicPr>
          <p:cNvPr id="8194" name="Picture 2" descr="C:\Users\Дмитрий\Desktop\pic02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9386" y="169690"/>
            <a:ext cx="2804779" cy="2804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Дмитрий\Desktop\f001-2_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49885" y="3159976"/>
            <a:ext cx="2791586" cy="2791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Дмитрий\Desktop\animal_tigers_00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63759" y="3146783"/>
            <a:ext cx="2804779" cy="2804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C:\Users\Дмитрий\Desktop\Untitled-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2579" y="3140968"/>
            <a:ext cx="2791586" cy="2791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C:\Users\Дмитрий\Desktop\592344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49885" y="169690"/>
            <a:ext cx="2791586" cy="2791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199" name="Picture 7" descr="C:\Users\Дмитрий\Desktop\18_12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63759" y="169690"/>
            <a:ext cx="2791586" cy="2791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75692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2514</TotalTime>
  <Words>111</Words>
  <Application>Microsoft Office PowerPoint</Application>
  <PresentationFormat>Экран (4:3)</PresentationFormat>
  <Paragraphs>17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Дмитрий Ичетовкин</dc:creator>
  <cp:lastModifiedBy>Home</cp:lastModifiedBy>
  <cp:revision>234</cp:revision>
  <dcterms:created xsi:type="dcterms:W3CDTF">2015-04-29T05:33:59Z</dcterms:created>
  <dcterms:modified xsi:type="dcterms:W3CDTF">2015-07-11T18:01:17Z</dcterms:modified>
</cp:coreProperties>
</file>