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05" r:id="rId3"/>
    <p:sldId id="306" r:id="rId4"/>
    <p:sldId id="281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64" autoAdjust="0"/>
    <p:restoredTop sz="94669" autoAdjust="0"/>
  </p:normalViewPr>
  <p:slideViewPr>
    <p:cSldViewPr>
      <p:cViewPr varScale="1">
        <p:scale>
          <a:sx n="69" d="100"/>
          <a:sy n="69" d="100"/>
        </p:scale>
        <p:origin x="-150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09841-508C-4F4E-B9D5-D32415CBDF74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B81B0D-43D3-455F-97F4-76D2CF9CE97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39295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>
                <a:alpha val="16000"/>
              </a:srgbClr>
            </a:gs>
            <a:gs pos="100000">
              <a:schemeClr val="accent6">
                <a:lumMod val="40000"/>
                <a:lumOff val="6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правляющая кнопка: далее 10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878" y="5343939"/>
            <a:ext cx="8393016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1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знайомі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вам дерева. Як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місце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де росте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багато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дерев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і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кущів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ліс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, у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ростуть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лише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дуби?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лише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сосни?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ялини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ерези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ліс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у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якому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ростуть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різні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 дерева?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дерево, яке не росте в </a:t>
            </a:r>
            <a:r>
              <a:rPr lang="ru-RU" sz="2100" dirty="0" err="1">
                <a:latin typeface="Arial" pitchFamily="34" charset="0"/>
                <a:cs typeface="Arial" pitchFamily="34" charset="0"/>
              </a:rPr>
              <a:t>лісі</a:t>
            </a:r>
            <a:r>
              <a:rPr lang="ru-RU" sz="2100" dirty="0">
                <a:latin typeface="Arial" pitchFamily="34" charset="0"/>
                <a:cs typeface="Arial" pitchFamily="34" charset="0"/>
              </a:rPr>
              <a:t>. </a:t>
            </a:r>
          </a:p>
        </p:txBody>
      </p:sp>
      <p:pic>
        <p:nvPicPr>
          <p:cNvPr id="1026" name="Picture 2" descr="C:\Users\Дмитрий\Desktop\5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9356" y="72005"/>
            <a:ext cx="1685280" cy="2508817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митрий\Desktop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242" y="2752463"/>
            <a:ext cx="1902109" cy="2466928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митрий\Desktop\478413_html_m1b4490e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5315" y="72005"/>
            <a:ext cx="2617022" cy="2534204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митрий\Desktop\f20131204013444-86700242_enc_823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5958" y="2752463"/>
            <a:ext cx="1573684" cy="2451220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Дмитрий\Desktop\12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29876" y="100906"/>
            <a:ext cx="1722600" cy="2508818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Дмитрий\Desktop\12027318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79657" y="2752463"/>
            <a:ext cx="2397042" cy="2466927"/>
          </a:xfrm>
          <a:prstGeom prst="rect">
            <a:avLst/>
          </a:prstGeom>
          <a:noFill/>
          <a:ln>
            <a:solidFill>
              <a:srgbClr val="00B05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5889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8978" y="5877272"/>
            <a:ext cx="7481698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Назвіть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зображені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на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малюнках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рослини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Оберіть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кущі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2" descr="C:\Users\Дмитрий\Desktop\подснежник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34410" y="476671"/>
            <a:ext cx="1202043" cy="2021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4" descr="C:\Users\Дмитрий\Desktop\ландыш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927" y="3760640"/>
            <a:ext cx="1550270" cy="1585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1" descr="C:\Users\Дмитрий\Desktop\Untitled-4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190" y="212010"/>
            <a:ext cx="2549004" cy="258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5" descr="C:\Users\Дмитрий\Desktop\Untitled-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91969" y="3174308"/>
            <a:ext cx="3488968" cy="251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6" descr="C:\Users\Дмитрий\Desktop\Untitled-8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2075" y="3933056"/>
            <a:ext cx="2008400" cy="124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3" descr="C:\Users\Дмитрий\Desktop\Untitled-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3119" y="260648"/>
            <a:ext cx="3483947" cy="249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Скругленный прямоугольник 15"/>
          <p:cNvSpPr/>
          <p:nvPr/>
        </p:nvSpPr>
        <p:spPr>
          <a:xfrm>
            <a:off x="323528" y="140912"/>
            <a:ext cx="2952328" cy="2784032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843808" y="2993577"/>
            <a:ext cx="3744416" cy="2764259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72884" y="108858"/>
            <a:ext cx="3744416" cy="27432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56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1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5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6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2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1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4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5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6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572528" y="6215082"/>
            <a:ext cx="357190" cy="357190"/>
          </a:xfrm>
          <a:prstGeom prst="actionButtonForwardNex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6537" y="6162844"/>
            <a:ext cx="7481698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про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будову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дерева.</a:t>
            </a:r>
          </a:p>
        </p:txBody>
      </p:sp>
      <p:pic>
        <p:nvPicPr>
          <p:cNvPr id="2050" name="Picture 2" descr="C:\Users\Дмитрий\Desktop\Untitled-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9323" y="116632"/>
            <a:ext cx="880874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9512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Управляющая кнопка: назад 5">
            <a:hlinkClick r:id="" action="ppaction://hlinkshowjump?jump=previousslide" highlightClick="1"/>
          </p:cNvPr>
          <p:cNvSpPr/>
          <p:nvPr/>
        </p:nvSpPr>
        <p:spPr>
          <a:xfrm>
            <a:off x="7715272" y="6215082"/>
            <a:ext cx="357190" cy="357190"/>
          </a:xfrm>
          <a:prstGeom prst="actionButtonBackPrevious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143900" y="6215082"/>
            <a:ext cx="357190" cy="357190"/>
          </a:xfrm>
          <a:prstGeom prst="actionButtonHom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9918" y="5575093"/>
            <a:ext cx="748169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 err="1">
                <a:latin typeface="Arial" pitchFamily="34" charset="0"/>
                <a:cs typeface="Arial" pitchFamily="34" charset="0"/>
              </a:rPr>
              <a:t>Розкажіть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було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спочатку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а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потім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Чим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розмножується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ця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рослина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? Як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називається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її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насіння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Що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з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нього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виросте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395536" y="140912"/>
            <a:ext cx="3312368" cy="5160296"/>
            <a:chOff x="395536" y="140912"/>
            <a:chExt cx="3312368" cy="5160296"/>
          </a:xfrm>
        </p:grpSpPr>
        <p:pic>
          <p:nvPicPr>
            <p:cNvPr id="3076" name="3" descr="C:\Users\Дмитрий\Desktop\Untitled-3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1257" y="481268"/>
              <a:ext cx="2904942" cy="4584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Скругленный прямоугольник 8"/>
            <p:cNvSpPr/>
            <p:nvPr/>
          </p:nvSpPr>
          <p:spPr>
            <a:xfrm>
              <a:off x="395536" y="140912"/>
              <a:ext cx="3312368" cy="5160296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923927" y="3429000"/>
            <a:ext cx="2071273" cy="1872208"/>
            <a:chOff x="3923927" y="3429000"/>
            <a:chExt cx="2071273" cy="1872208"/>
          </a:xfrm>
        </p:grpSpPr>
        <p:pic>
          <p:nvPicPr>
            <p:cNvPr id="3074" name="1" descr="C:\Users\Дмитрий\Desktop\Untitled-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5976" y="3933056"/>
              <a:ext cx="1322576" cy="954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Скругленный прямоугольник 9"/>
            <p:cNvSpPr/>
            <p:nvPr/>
          </p:nvSpPr>
          <p:spPr>
            <a:xfrm>
              <a:off x="3923927" y="3429000"/>
              <a:ext cx="2071273" cy="1872208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156176" y="1916832"/>
            <a:ext cx="2664296" cy="3384376"/>
            <a:chOff x="6156176" y="1916832"/>
            <a:chExt cx="2664296" cy="3384376"/>
          </a:xfrm>
        </p:grpSpPr>
        <p:pic>
          <p:nvPicPr>
            <p:cNvPr id="3075" name="2" descr="C:\Users\Дмитрий\Desktop\Untitled-6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8173"/>
            <a:stretch/>
          </p:blipFill>
          <p:spPr bwMode="auto">
            <a:xfrm>
              <a:off x="6346370" y="2250756"/>
              <a:ext cx="2137099" cy="27165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Скругленный прямоугольник 10"/>
            <p:cNvSpPr/>
            <p:nvPr/>
          </p:nvSpPr>
          <p:spPr>
            <a:xfrm>
              <a:off x="6156176" y="1916832"/>
              <a:ext cx="2664296" cy="3384376"/>
            </a:xfrm>
            <a:prstGeom prst="roundRect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xmlns="" val="2940272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7.40741E-7 L 0.56701 -0.00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351" y="-9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59259E-6 L -0.38975 -0.005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497" y="-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0.4125 0.0002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6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2586</TotalTime>
  <Words>91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Дмитрий Ичетовкин</dc:creator>
  <cp:lastModifiedBy>Home</cp:lastModifiedBy>
  <cp:revision>242</cp:revision>
  <dcterms:created xsi:type="dcterms:W3CDTF">2015-04-29T05:33:59Z</dcterms:created>
  <dcterms:modified xsi:type="dcterms:W3CDTF">2015-07-11T18:16:15Z</dcterms:modified>
</cp:coreProperties>
</file>