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306" r:id="rId3"/>
    <p:sldId id="281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64" autoAdjust="0"/>
    <p:restoredTop sz="94669" autoAdjust="0"/>
  </p:normalViewPr>
  <p:slideViewPr>
    <p:cSldViewPr>
      <p:cViewPr varScale="1">
        <p:scale>
          <a:sx n="69" d="100"/>
          <a:sy n="69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2.wav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8763" y="5913377"/>
            <a:ext cx="8393016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кульки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зображені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екрані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Чим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схожі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відрізняються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Чим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наповнені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повітряні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кульки?</a:t>
            </a:r>
          </a:p>
        </p:txBody>
      </p:sp>
      <p:pic>
        <p:nvPicPr>
          <p:cNvPr id="2" name="Picture 2" descr="C:\Users\Дмитрий\Desktop\воздушный шарик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20688"/>
            <a:ext cx="344183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Дмитрий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56792"/>
            <a:ext cx="1800200" cy="234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5867" y="5906090"/>
            <a:ext cx="74816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зображена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вітряна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погода. 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здогадалися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вітер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2055" name="6" descr="C:\Users\Дмитрий\Desktop\Untitled-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73108" y="3084765"/>
            <a:ext cx="2499449" cy="249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" descr="C:\Users\Дмитрий\Desktop\Untitled-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850" y="267342"/>
            <a:ext cx="2505940" cy="250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5" descr="C:\Users\Дмитрий\Desktop\Untitled-1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5436" y="3084765"/>
            <a:ext cx="2505940" cy="250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3" descr="C:\Users\Дмитрий\Desktop\Untitled-1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5893" y="299053"/>
            <a:ext cx="2499449" cy="249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2" descr="C:\Users\Дмитрий\Desktop\Untitled-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1170" y="299053"/>
            <a:ext cx="2499449" cy="249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122510" y="188640"/>
            <a:ext cx="2919061" cy="2736304"/>
          </a:xfrm>
          <a:prstGeom prst="roundRect">
            <a:avLst>
              <a:gd name="adj" fmla="val 10302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64965" y="2966337"/>
            <a:ext cx="2919061" cy="2736304"/>
          </a:xfrm>
          <a:prstGeom prst="roundRect">
            <a:avLst>
              <a:gd name="adj" fmla="val 10302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7492" y="2986216"/>
            <a:ext cx="2919061" cy="2736304"/>
          </a:xfrm>
          <a:prstGeom prst="roundRect">
            <a:avLst>
              <a:gd name="adj" fmla="val 10302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Дмитрий\Desktop\Untitled-4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984" y="3116543"/>
            <a:ext cx="2467671" cy="246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9512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0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0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1878" y="5919326"/>
            <a:ext cx="7067467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smtClean="0">
                <a:latin typeface="Arial" pitchFamily="34" charset="0"/>
                <a:cs typeface="Arial" pitchFamily="34" charset="0"/>
              </a:rPr>
              <a:t>Розкажіть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малюнками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коли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вітер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—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добре, а коли погано.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Поясніть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2" descr="C:\Users\Дмитрий\Desktop\Untitled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3246" y="1844824"/>
            <a:ext cx="1856430" cy="185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Дмитрий\Desktop\dandelion-vector--5_15-118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8195" y="1877628"/>
            <a:ext cx="1856430" cy="185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Дмитрий\Desktop\bumazhnyi-zme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7582" y="188638"/>
            <a:ext cx="2492238" cy="156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митрий\Desktop\Untitled-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76116"/>
            <a:ext cx="1829653" cy="182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Дмитрий\Desktop\1330332606-2835829-0048967_www.nevseoboi.com.u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4715" y="1852694"/>
            <a:ext cx="1853074" cy="185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Дмитрий\Desktop\234289463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9968" y="3948429"/>
            <a:ext cx="1841114" cy="184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Дмитрий\Desktop\S001ne314164990048698213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8853" y="3987777"/>
            <a:ext cx="2334913" cy="182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Дмитрий\Desktop\634584112000236515_rtr2uq3j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140"/>
          <a:stretch/>
        </p:blipFill>
        <p:spPr bwMode="auto">
          <a:xfrm>
            <a:off x="530479" y="3978871"/>
            <a:ext cx="2794736" cy="184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2667</TotalTime>
  <Words>53</Words>
  <Application>Microsoft Office PowerPoint</Application>
  <PresentationFormat>Экран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247</cp:revision>
  <dcterms:created xsi:type="dcterms:W3CDTF">2015-04-29T05:33:59Z</dcterms:created>
  <dcterms:modified xsi:type="dcterms:W3CDTF">2015-07-11T18:15:27Z</dcterms:modified>
</cp:coreProperties>
</file>