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306" r:id="rId3"/>
    <p:sldId id="281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64" autoAdjust="0"/>
    <p:restoredTop sz="94669" autoAdjust="0"/>
  </p:normalViewPr>
  <p:slideViewPr>
    <p:cSldViewPr>
      <p:cViewPr varScale="1">
        <p:scale>
          <a:sx n="69" d="100"/>
          <a:sy n="69" d="100"/>
        </p:scale>
        <p:origin x="-150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009841-508C-4F4E-B9D5-D32415CBDF74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B81B0D-43D3-455F-97F4-76D2CF9CE9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9295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>
                <a:alpha val="16000"/>
              </a:srgbClr>
            </a:gs>
            <a:gs pos="100000">
              <a:schemeClr val="accent6">
                <a:lumMod val="40000"/>
                <a:lumOff val="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572528" y="6215082"/>
            <a:ext cx="357190" cy="357190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8763" y="5913377"/>
            <a:ext cx="8393016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 err="1">
                <a:latin typeface="Arial" pitchFamily="34" charset="0"/>
                <a:cs typeface="Arial" pitchFamily="34" charset="0"/>
              </a:rPr>
              <a:t>Які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кульки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зображені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на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екрані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? Чим вони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схожі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а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чим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відрізняються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? Чим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наповнені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повітряні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кульки?</a:t>
            </a:r>
          </a:p>
        </p:txBody>
      </p:sp>
      <p:pic>
        <p:nvPicPr>
          <p:cNvPr id="2" name="Picture 2" descr="C:\Users\Дмитрий\Desktop\воздушный шарик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620688"/>
            <a:ext cx="3441834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Дмитрий\Desktop\Untitled-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556792"/>
            <a:ext cx="1800200" cy="2340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58897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7715272" y="6215082"/>
            <a:ext cx="357190" cy="357190"/>
          </a:xfrm>
          <a:prstGeom prst="actionButtonBackPrevious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омой 7">
            <a:hlinkClick r:id="" action="ppaction://hlinkshowjump?jump=firstslide" highlightClick="1"/>
          </p:cNvPr>
          <p:cNvSpPr/>
          <p:nvPr/>
        </p:nvSpPr>
        <p:spPr>
          <a:xfrm>
            <a:off x="8143900" y="6215082"/>
            <a:ext cx="357190" cy="357190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572528" y="6215082"/>
            <a:ext cx="357190" cy="357190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5867" y="5906090"/>
            <a:ext cx="7481698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 err="1">
                <a:latin typeface="Arial" pitchFamily="34" charset="0"/>
                <a:cs typeface="Arial" pitchFamily="34" charset="0"/>
              </a:rPr>
              <a:t>Оберіть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малюнки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на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яких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зображена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вітряна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погода. Як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ви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здогадалися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?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Яким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може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бути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вітер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pic>
        <p:nvPicPr>
          <p:cNvPr id="2055" name="6" descr="C:\Users\Дмитрий\Desktop\Untitled-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73108" y="3084765"/>
            <a:ext cx="2499449" cy="2499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1" descr="C:\Users\Дмитрий\Desktop\Untitled-6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0850" y="267342"/>
            <a:ext cx="2505940" cy="2505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5" descr="C:\Users\Дмитрий\Desktop\Untitled-1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5436" y="3084765"/>
            <a:ext cx="2505940" cy="2505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3" descr="C:\Users\Дмитрий\Desktop\Untitled-14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95893" y="299053"/>
            <a:ext cx="2499449" cy="2499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2" descr="C:\Users\Дмитрий\Desktop\Untitled-3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1170" y="299053"/>
            <a:ext cx="2499449" cy="2499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3122510" y="188640"/>
            <a:ext cx="2919061" cy="2736304"/>
          </a:xfrm>
          <a:prstGeom prst="roundRect">
            <a:avLst>
              <a:gd name="adj" fmla="val 10302"/>
            </a:avLst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064965" y="2966337"/>
            <a:ext cx="2919061" cy="2736304"/>
          </a:xfrm>
          <a:prstGeom prst="roundRect">
            <a:avLst>
              <a:gd name="adj" fmla="val 10302"/>
            </a:avLst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37492" y="2986216"/>
            <a:ext cx="2919061" cy="2736304"/>
          </a:xfrm>
          <a:prstGeom prst="roundRect">
            <a:avLst>
              <a:gd name="adj" fmla="val 10302"/>
            </a:avLst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Дмитрий\Desktop\Untitled-4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9984" y="3116543"/>
            <a:ext cx="2467671" cy="2467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95122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0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0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20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4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7715272" y="6215082"/>
            <a:ext cx="357190" cy="357190"/>
          </a:xfrm>
          <a:prstGeom prst="actionButtonBackPrevious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омой 7">
            <a:hlinkClick r:id="" action="ppaction://hlinkshowjump?jump=firstslide" highlightClick="1"/>
          </p:cNvPr>
          <p:cNvSpPr/>
          <p:nvPr/>
        </p:nvSpPr>
        <p:spPr>
          <a:xfrm>
            <a:off x="8143900" y="6215082"/>
            <a:ext cx="357190" cy="357190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81878" y="5919326"/>
            <a:ext cx="7067467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smtClean="0">
                <a:latin typeface="Arial" pitchFamily="34" charset="0"/>
                <a:cs typeface="Arial" pitchFamily="34" charset="0"/>
              </a:rPr>
              <a:t>Розкажіть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за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малюнками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коли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вітер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—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це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добре, а коли погано.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Поясніть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5" name="Picture 2" descr="C:\Users\Дмитрий\Desktop\Untitled-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13246" y="1844824"/>
            <a:ext cx="1856430" cy="1856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Дмитрий\Desktop\dandelion-vector--5_15-1189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28195" y="1877628"/>
            <a:ext cx="1856430" cy="1856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Users\Дмитрий\Desktop\bumazhnyi-zme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7582" y="188638"/>
            <a:ext cx="2492238" cy="1566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Дмитрий\Desktop\Untitled-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76116"/>
            <a:ext cx="1829653" cy="1829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Дмитрий\Desktop\1330332606-2835829-0048967_www.nevseoboi.com.u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4715" y="1852694"/>
            <a:ext cx="1853074" cy="1853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Дмитрий\Desktop\234289463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89968" y="3948429"/>
            <a:ext cx="1841114" cy="1841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Дмитрий\Desktop\S001ne314164990048698213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18853" y="3987777"/>
            <a:ext cx="2334913" cy="1823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Дмитрий\Desktop\634584112000236515_rtr2uq3j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1140"/>
          <a:stretch/>
        </p:blipFill>
        <p:spPr bwMode="auto">
          <a:xfrm>
            <a:off x="530479" y="3978871"/>
            <a:ext cx="2794736" cy="1844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40272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2667</TotalTime>
  <Words>53</Words>
  <Application>Microsoft Office PowerPoint</Application>
  <PresentationFormat>Экран (4:3)</PresentationFormat>
  <Paragraphs>3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Слайд 1</vt:lpstr>
      <vt:lpstr>Слайд 2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 Ичетовкин</dc:creator>
  <cp:lastModifiedBy>Home</cp:lastModifiedBy>
  <cp:revision>247</cp:revision>
  <dcterms:created xsi:type="dcterms:W3CDTF">2015-04-29T05:33:59Z</dcterms:created>
  <dcterms:modified xsi:type="dcterms:W3CDTF">2015-07-11T18:15:27Z</dcterms:modified>
</cp:coreProperties>
</file>