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06" r:id="rId3"/>
    <p:sldId id="307" r:id="rId4"/>
    <p:sldId id="308" r:id="rId5"/>
    <p:sldId id="312" r:id="rId6"/>
    <p:sldId id="310" r:id="rId7"/>
    <p:sldId id="31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64" autoAdjust="0"/>
    <p:restoredTop sz="95389" autoAdjust="0"/>
  </p:normalViewPr>
  <p:slideViewPr>
    <p:cSldViewPr>
      <p:cViewPr varScale="1">
        <p:scale>
          <a:sx n="69" d="100"/>
          <a:sy n="69" d="100"/>
        </p:scale>
        <p:origin x="-150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9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11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image" Target="../media/image15.jpeg"/><Relationship Id="rId12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11" Type="http://schemas.openxmlformats.org/officeDocument/2006/relationships/image" Target="../media/image18.png"/><Relationship Id="rId5" Type="http://schemas.openxmlformats.org/officeDocument/2006/relationships/image" Target="../media/image13.jpeg"/><Relationship Id="rId15" Type="http://schemas.openxmlformats.org/officeDocument/2006/relationships/image" Target="../media/image21.png"/><Relationship Id="rId10" Type="http://schemas.openxmlformats.org/officeDocument/2006/relationships/image" Target="../media/image3.png"/><Relationship Id="rId4" Type="http://schemas.openxmlformats.org/officeDocument/2006/relationships/image" Target="../media/image12.jpeg"/><Relationship Id="rId9" Type="http://schemas.openxmlformats.org/officeDocument/2006/relationships/image" Target="../media/image17.jpeg"/><Relationship Id="rId1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5128547"/>
            <a:ext cx="8247653" cy="156966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вам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подобається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картині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намальованого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є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вашому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садочку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зробили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щоб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з’явилася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така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незвичайна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стежинка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Як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зробити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екологічну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стежину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кращою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8" name="Picture 3" descr="C:\Users\Дмитрий\Desktop\k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86"/>
          <a:stretch/>
        </p:blipFill>
        <p:spPr bwMode="auto">
          <a:xfrm>
            <a:off x="840362" y="109870"/>
            <a:ext cx="7586803" cy="4909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805543" y="60332"/>
            <a:ext cx="2144486" cy="2258325"/>
          </a:xfrm>
          <a:prstGeom prst="roundRect">
            <a:avLst>
              <a:gd name="adj" fmla="val 11180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‘</a:t>
            </a:r>
            <a:endParaRPr lang="ru-RU" dirty="0"/>
          </a:p>
        </p:txBody>
      </p:sp>
      <p:pic>
        <p:nvPicPr>
          <p:cNvPr id="1031" name="Береза" descr="C:\Users\Дмитрий\Desktop\Untitled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60534"/>
            <a:ext cx="1941512" cy="233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Группа 22"/>
          <p:cNvGrpSpPr/>
          <p:nvPr/>
        </p:nvGrpSpPr>
        <p:grpSpPr>
          <a:xfrm>
            <a:off x="395536" y="3429000"/>
            <a:ext cx="8640960" cy="3195509"/>
            <a:chOff x="395536" y="3429000"/>
            <a:chExt cx="8640960" cy="319550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395536" y="6162844"/>
              <a:ext cx="6646373" cy="461665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2400" dirty="0" err="1">
                  <a:latin typeface="Arial" pitchFamily="34" charset="0"/>
                  <a:cs typeface="Arial" pitchFamily="34" charset="0"/>
                </a:rPr>
                <a:t>Відгадайте</a:t>
              </a:r>
              <a:r>
                <a:rPr lang="ru-RU" sz="2400" dirty="0">
                  <a:latin typeface="Arial" pitchFamily="34" charset="0"/>
                  <a:cs typeface="Arial" pitchFamily="34" charset="0"/>
                </a:rPr>
                <a:t> загадку.</a:t>
              </a:r>
            </a:p>
          </p:txBody>
        </p:sp>
        <p:sp>
          <p:nvSpPr>
            <p:cNvPr id="16" name="Рамка"/>
            <p:cNvSpPr/>
            <p:nvPr/>
          </p:nvSpPr>
          <p:spPr>
            <a:xfrm>
              <a:off x="3305103" y="3429000"/>
              <a:ext cx="5731393" cy="2160240"/>
            </a:xfrm>
            <a:prstGeom prst="rect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3481057" y="4093621"/>
              <a:ext cx="5429256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 </a:t>
              </a:r>
              <a:r>
                <a:rPr lang="ru-RU" sz="2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білому</a:t>
              </a:r>
              <a:r>
                <a:rPr lang="ru-RU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сарафані</a:t>
              </a:r>
              <a:r>
                <a:rPr lang="ru-RU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сіла</a:t>
              </a:r>
              <a:r>
                <a:rPr lang="ru-RU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на </a:t>
              </a:r>
              <a:r>
                <a:rPr lang="ru-RU" sz="2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галявині</a:t>
              </a:r>
              <a:r>
                <a:rPr lang="ru-RU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</a:p>
            <a:p>
              <a:r>
                <a:rPr lang="ru-RU" sz="2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Летіли</a:t>
              </a:r>
              <a:r>
                <a:rPr lang="ru-RU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синички, </a:t>
              </a:r>
              <a:r>
                <a:rPr lang="ru-RU" sz="2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сіли</a:t>
              </a:r>
              <a:r>
                <a:rPr lang="ru-RU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на </a:t>
              </a:r>
              <a:r>
                <a:rPr lang="ru-RU" sz="2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її</a:t>
              </a:r>
              <a:r>
                <a:rPr lang="ru-RU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косички.</a:t>
              </a:r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156185" y="6162842"/>
            <a:ext cx="732909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 smtClean="0"/>
              <a:t>Оберіть</a:t>
            </a:r>
            <a:r>
              <a:rPr lang="ru-RU" sz="2400" dirty="0" smtClean="0"/>
              <a:t> </a:t>
            </a:r>
            <a:r>
              <a:rPr lang="ru-RU" sz="2400" dirty="0" err="1"/>
              <a:t>відповідний</a:t>
            </a:r>
            <a:r>
              <a:rPr lang="ru-RU" sz="2400" dirty="0"/>
              <a:t> </a:t>
            </a:r>
            <a:r>
              <a:rPr lang="ru-RU" sz="2400" dirty="0" err="1"/>
              <a:t>екологічний</a:t>
            </a:r>
            <a:r>
              <a:rPr lang="ru-RU" sz="2400" dirty="0"/>
              <a:t> знак. </a:t>
            </a:r>
            <a:r>
              <a:rPr lang="ru-RU" sz="2400" dirty="0" err="1"/>
              <a:t>Поясніть</a:t>
            </a:r>
            <a:r>
              <a:rPr lang="ru-RU" sz="2400" dirty="0" smtClean="0"/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ілка"/>
          <p:cNvGrpSpPr/>
          <p:nvPr/>
        </p:nvGrpSpPr>
        <p:grpSpPr>
          <a:xfrm>
            <a:off x="927249" y="149718"/>
            <a:ext cx="1896027" cy="2052793"/>
            <a:chOff x="2427722" y="370938"/>
            <a:chExt cx="2106667" cy="2280849"/>
          </a:xfrm>
        </p:grpSpPr>
        <p:pic>
          <p:nvPicPr>
            <p:cNvPr id="1026" name="Гілка" descr="C:\Users\Дмитрий\Desktop\Untitled-5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6494" y="370938"/>
              <a:ext cx="1889125" cy="1889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2427722" y="2282455"/>
              <a:ext cx="210666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«Не ламай гілки!»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Бджола"/>
          <p:cNvGrpSpPr/>
          <p:nvPr/>
        </p:nvGrpSpPr>
        <p:grpSpPr>
          <a:xfrm>
            <a:off x="5832882" y="367930"/>
            <a:ext cx="2277136" cy="1984935"/>
            <a:chOff x="4777882" y="116632"/>
            <a:chExt cx="2530116" cy="2205453"/>
          </a:xfrm>
        </p:grpSpPr>
        <p:pic>
          <p:nvPicPr>
            <p:cNvPr id="1036" name="Бджола" descr="C:\Users\Дмитрий\Desktop\Untitled-32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0518" y="116632"/>
              <a:ext cx="1824844" cy="1824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4777882" y="1952753"/>
              <a:ext cx="253011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«Обережно, бджоли!»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Гніздо"/>
          <p:cNvGrpSpPr/>
          <p:nvPr/>
        </p:nvGrpSpPr>
        <p:grpSpPr>
          <a:xfrm>
            <a:off x="3305103" y="367930"/>
            <a:ext cx="2015195" cy="2291026"/>
            <a:chOff x="5633839" y="2528157"/>
            <a:chExt cx="2239074" cy="2545549"/>
          </a:xfrm>
        </p:grpSpPr>
        <p:pic>
          <p:nvPicPr>
            <p:cNvPr id="1033" name="Гніздо" descr="C:\Users\Дмитрий\Desktop\Untitled-3u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3767" y="2528157"/>
              <a:ext cx="1899218" cy="1899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>
              <a:off x="5633839" y="4427375"/>
              <a:ext cx="223907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</a:t>
              </a:r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Тихо!</a:t>
              </a:r>
              <a:endParaRPr lang="en-US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Пташечка </a:t>
              </a:r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гнізді!»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Трави"/>
          <p:cNvGrpSpPr/>
          <p:nvPr/>
        </p:nvGrpSpPr>
        <p:grpSpPr>
          <a:xfrm>
            <a:off x="7007359" y="3562703"/>
            <a:ext cx="1932672" cy="1981178"/>
            <a:chOff x="6370648" y="1484779"/>
            <a:chExt cx="2147383" cy="2201278"/>
          </a:xfrm>
        </p:grpSpPr>
        <p:pic>
          <p:nvPicPr>
            <p:cNvPr id="1037" name="Трави" descr="C:\Users\Дмитрий\Desktop\4444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8367" y="1484779"/>
              <a:ext cx="1831946" cy="18319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Прямоугольник 14"/>
            <p:cNvSpPr/>
            <p:nvPr/>
          </p:nvSpPr>
          <p:spPr>
            <a:xfrm>
              <a:off x="6370648" y="3316725"/>
              <a:ext cx="21473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«Не топчи трави!»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Мурашник"/>
          <p:cNvGrpSpPr/>
          <p:nvPr/>
        </p:nvGrpSpPr>
        <p:grpSpPr>
          <a:xfrm>
            <a:off x="2826454" y="3481184"/>
            <a:ext cx="1580219" cy="2161925"/>
            <a:chOff x="3305103" y="3631231"/>
            <a:chExt cx="1755775" cy="2402106"/>
          </a:xfrm>
        </p:grpSpPr>
        <p:pic>
          <p:nvPicPr>
            <p:cNvPr id="1027" name="Мурашник" descr="C:\Users\Дмитрий\Desktop\Untitled-6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5103" y="3631231"/>
              <a:ext cx="1755775" cy="1755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Прямоугольник 18"/>
            <p:cNvSpPr/>
            <p:nvPr/>
          </p:nvSpPr>
          <p:spPr>
            <a:xfrm>
              <a:off x="3457471" y="5387006"/>
              <a:ext cx="145103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«Не </a:t>
              </a:r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руйнуй</a:t>
              </a:r>
              <a:endParaRPr lang="en-US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мурашник</a:t>
              </a:r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Стежина"/>
          <p:cNvGrpSpPr/>
          <p:nvPr/>
        </p:nvGrpSpPr>
        <p:grpSpPr>
          <a:xfrm>
            <a:off x="4716016" y="2904483"/>
            <a:ext cx="2017792" cy="2171119"/>
            <a:chOff x="3846494" y="1652604"/>
            <a:chExt cx="2241960" cy="2412321"/>
          </a:xfrm>
        </p:grpSpPr>
        <p:pic>
          <p:nvPicPr>
            <p:cNvPr id="30" name="Стежина" descr="C:\Users\Дмитрий\Desktop\Untitled-37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2661" y="1652604"/>
              <a:ext cx="1751106" cy="1751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Прямоугольник 30"/>
            <p:cNvSpPr/>
            <p:nvPr/>
          </p:nvSpPr>
          <p:spPr>
            <a:xfrm>
              <a:off x="3846494" y="3418594"/>
              <a:ext cx="224196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</a:t>
              </a:r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Обережно!</a:t>
              </a:r>
              <a:endParaRPr lang="en-US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Ходи </a:t>
              </a:r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 доріжках!»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99512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 tmFilter="0, 0; .2, .5; .8, .5; 1, 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500" autoRev="1" fill="hold"/>
                                        <p:tgtEl>
                                          <p:spTgt spid="10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4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Скругленный прямоугольник 31"/>
          <p:cNvSpPr/>
          <p:nvPr/>
        </p:nvSpPr>
        <p:spPr>
          <a:xfrm>
            <a:off x="5724912" y="149719"/>
            <a:ext cx="2671956" cy="2391964"/>
          </a:xfrm>
          <a:prstGeom prst="roundRect">
            <a:avLst>
              <a:gd name="adj" fmla="val 11180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‘</a:t>
            </a:r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395536" y="3429000"/>
            <a:ext cx="8640960" cy="3195509"/>
            <a:chOff x="395536" y="3429000"/>
            <a:chExt cx="8640960" cy="3195509"/>
          </a:xfrm>
        </p:grpSpPr>
        <p:sp>
          <p:nvSpPr>
            <p:cNvPr id="7" name="Рамка"/>
            <p:cNvSpPr/>
            <p:nvPr/>
          </p:nvSpPr>
          <p:spPr>
            <a:xfrm>
              <a:off x="3305103" y="3429000"/>
              <a:ext cx="5731393" cy="2160240"/>
            </a:xfrm>
            <a:prstGeom prst="rect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370828" y="3473135"/>
              <a:ext cx="3773072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Почервонів</a:t>
              </a:r>
              <a:r>
                <a:rPr lang="ru-RU" sz="2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2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зелений</a:t>
              </a:r>
              <a:r>
                <a:rPr lang="ru-RU" sz="2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сад,</a:t>
              </a:r>
            </a:p>
            <a:p>
              <a:r>
                <a:rPr lang="ru-RU" sz="22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Червоні</a:t>
              </a:r>
              <a:r>
                <a:rPr lang="ru-RU" sz="2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2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крапельки</a:t>
              </a:r>
              <a:r>
                <a:rPr lang="ru-RU" sz="2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2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висять</a:t>
              </a:r>
              <a:r>
                <a:rPr lang="ru-RU" sz="2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r>
                <a:rPr lang="ru-RU" sz="22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Знають</a:t>
              </a:r>
              <a:r>
                <a:rPr lang="ru-RU" sz="2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добре </a:t>
              </a:r>
              <a:r>
                <a:rPr lang="ru-RU" sz="22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краплі</a:t>
              </a:r>
              <a:r>
                <a:rPr lang="ru-RU" sz="2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200" dirty="0" err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ці</a:t>
              </a:r>
              <a:endParaRPr lang="ru-RU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sz="2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І </a:t>
              </a:r>
              <a:r>
                <a:rPr lang="ru-RU" sz="22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дорослі</a:t>
              </a:r>
              <a:r>
                <a:rPr lang="ru-RU" sz="2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і </a:t>
              </a:r>
              <a:r>
                <a:rPr lang="ru-RU" sz="22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малі</a:t>
              </a:r>
              <a:r>
                <a:rPr lang="ru-RU" sz="2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r>
                <a:rPr lang="ru-RU" sz="2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 </a:t>
              </a:r>
              <a:r>
                <a:rPr lang="ru-RU" sz="22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задоволенням</a:t>
              </a:r>
              <a:r>
                <a:rPr lang="ru-RU" sz="2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2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їдять</a:t>
              </a:r>
              <a:r>
                <a:rPr lang="ru-RU" sz="2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–</a:t>
              </a:r>
            </a:p>
            <a:p>
              <a:r>
                <a:rPr lang="ru-RU" sz="22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Тільки</a:t>
              </a:r>
              <a:r>
                <a:rPr lang="ru-RU" sz="2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2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кісточки</a:t>
              </a:r>
              <a:r>
                <a:rPr lang="ru-RU" sz="2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2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летять</a:t>
              </a:r>
              <a:r>
                <a:rPr lang="ru-RU" sz="2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95536" y="6162844"/>
              <a:ext cx="6646373" cy="461665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2400" dirty="0" err="1">
                  <a:latin typeface="Arial" pitchFamily="34" charset="0"/>
                  <a:cs typeface="Arial" pitchFamily="34" charset="0"/>
                </a:rPr>
                <a:t>Відгадайте</a:t>
              </a:r>
              <a:r>
                <a:rPr lang="ru-RU" sz="2400" dirty="0">
                  <a:latin typeface="Arial" pitchFamily="34" charset="0"/>
                  <a:cs typeface="Arial" pitchFamily="34" charset="0"/>
                </a:rPr>
                <a:t> загадку.</a:t>
              </a:r>
            </a:p>
          </p:txBody>
        </p:sp>
      </p:grpSp>
      <p:pic>
        <p:nvPicPr>
          <p:cNvPr id="1026" name="Вишня" descr="C:\Users\Дмитрий\Desktop\вишня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494" y="2718466"/>
            <a:ext cx="2540989" cy="310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55893" y="6162843"/>
            <a:ext cx="732909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 smtClean="0"/>
              <a:t>Оберіть</a:t>
            </a:r>
            <a:r>
              <a:rPr lang="ru-RU" sz="2400" dirty="0" smtClean="0"/>
              <a:t> </a:t>
            </a:r>
            <a:r>
              <a:rPr lang="ru-RU" sz="2400" dirty="0" err="1"/>
              <a:t>відповідний</a:t>
            </a:r>
            <a:r>
              <a:rPr lang="ru-RU" sz="2400" dirty="0"/>
              <a:t> </a:t>
            </a:r>
            <a:r>
              <a:rPr lang="ru-RU" sz="2400" dirty="0" err="1"/>
              <a:t>екологічний</a:t>
            </a:r>
            <a:r>
              <a:rPr lang="ru-RU" sz="2400" dirty="0"/>
              <a:t> знак. </a:t>
            </a:r>
            <a:r>
              <a:rPr lang="ru-RU" sz="2400" dirty="0" err="1"/>
              <a:t>Поясніть</a:t>
            </a:r>
            <a:r>
              <a:rPr lang="ru-RU" sz="2400" dirty="0" smtClean="0"/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Гілка"/>
          <p:cNvGrpSpPr/>
          <p:nvPr/>
        </p:nvGrpSpPr>
        <p:grpSpPr>
          <a:xfrm>
            <a:off x="927249" y="149718"/>
            <a:ext cx="1896027" cy="2052793"/>
            <a:chOff x="2427722" y="370938"/>
            <a:chExt cx="2106667" cy="2280849"/>
          </a:xfrm>
        </p:grpSpPr>
        <p:pic>
          <p:nvPicPr>
            <p:cNvPr id="27" name="Гілка" descr="C:\Users\Дмитрий\Desktop\Untitled-5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6494" y="370938"/>
              <a:ext cx="1889125" cy="1889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Прямоугольник 27"/>
            <p:cNvSpPr/>
            <p:nvPr/>
          </p:nvSpPr>
          <p:spPr>
            <a:xfrm>
              <a:off x="2427722" y="2282455"/>
              <a:ext cx="210666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«Не ламай гілки!»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Бджола"/>
          <p:cNvGrpSpPr/>
          <p:nvPr/>
        </p:nvGrpSpPr>
        <p:grpSpPr>
          <a:xfrm>
            <a:off x="5832882" y="367930"/>
            <a:ext cx="2277136" cy="1984935"/>
            <a:chOff x="4777882" y="116632"/>
            <a:chExt cx="2530116" cy="2205453"/>
          </a:xfrm>
        </p:grpSpPr>
        <p:pic>
          <p:nvPicPr>
            <p:cNvPr id="30" name="Бджола" descr="C:\Users\Дмитрий\Desktop\Untitled-32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0518" y="116632"/>
              <a:ext cx="1824844" cy="1824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Прямоугольник 30"/>
            <p:cNvSpPr/>
            <p:nvPr/>
          </p:nvSpPr>
          <p:spPr>
            <a:xfrm>
              <a:off x="4777882" y="1952753"/>
              <a:ext cx="253011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«Обережно, бджоли!»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Гніздо"/>
          <p:cNvGrpSpPr/>
          <p:nvPr/>
        </p:nvGrpSpPr>
        <p:grpSpPr>
          <a:xfrm>
            <a:off x="3305103" y="367930"/>
            <a:ext cx="2015195" cy="2291026"/>
            <a:chOff x="5633839" y="2528157"/>
            <a:chExt cx="2239074" cy="2545549"/>
          </a:xfrm>
        </p:grpSpPr>
        <p:pic>
          <p:nvPicPr>
            <p:cNvPr id="36" name="Гніздо" descr="C:\Users\Дмитрий\Desktop\Untitled-3u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3767" y="2528157"/>
              <a:ext cx="1899218" cy="1899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Прямоугольник 36"/>
            <p:cNvSpPr/>
            <p:nvPr/>
          </p:nvSpPr>
          <p:spPr>
            <a:xfrm>
              <a:off x="5633839" y="4427375"/>
              <a:ext cx="223907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</a:t>
              </a:r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Тихо!</a:t>
              </a:r>
              <a:endParaRPr lang="en-US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Пташечка </a:t>
              </a:r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гнізді!»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Трави"/>
          <p:cNvGrpSpPr/>
          <p:nvPr/>
        </p:nvGrpSpPr>
        <p:grpSpPr>
          <a:xfrm>
            <a:off x="7007359" y="3562703"/>
            <a:ext cx="1932672" cy="1981178"/>
            <a:chOff x="6370648" y="1484779"/>
            <a:chExt cx="2147383" cy="2201278"/>
          </a:xfrm>
        </p:grpSpPr>
        <p:pic>
          <p:nvPicPr>
            <p:cNvPr id="39" name="Трави" descr="C:\Users\Дмитрий\Desktop\4444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8367" y="1484779"/>
              <a:ext cx="1831946" cy="18319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Прямоугольник 39"/>
            <p:cNvSpPr/>
            <p:nvPr/>
          </p:nvSpPr>
          <p:spPr>
            <a:xfrm>
              <a:off x="6370648" y="3316725"/>
              <a:ext cx="21473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«Не топчи трави!»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Мурашник"/>
          <p:cNvGrpSpPr/>
          <p:nvPr/>
        </p:nvGrpSpPr>
        <p:grpSpPr>
          <a:xfrm>
            <a:off x="2826454" y="3481184"/>
            <a:ext cx="1580219" cy="2161925"/>
            <a:chOff x="3305103" y="3631231"/>
            <a:chExt cx="1755775" cy="2402106"/>
          </a:xfrm>
        </p:grpSpPr>
        <p:pic>
          <p:nvPicPr>
            <p:cNvPr id="42" name="Мурашник" descr="C:\Users\Дмитрий\Desktop\Untitled-6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5103" y="3631231"/>
              <a:ext cx="1755775" cy="1755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Прямоугольник 42"/>
            <p:cNvSpPr/>
            <p:nvPr/>
          </p:nvSpPr>
          <p:spPr>
            <a:xfrm>
              <a:off x="3457471" y="5387006"/>
              <a:ext cx="145103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«Не </a:t>
              </a:r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руйнуй</a:t>
              </a:r>
              <a:endParaRPr lang="en-US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мурашник</a:t>
              </a:r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4" name="Стежина"/>
          <p:cNvGrpSpPr/>
          <p:nvPr/>
        </p:nvGrpSpPr>
        <p:grpSpPr>
          <a:xfrm>
            <a:off x="4716016" y="2904483"/>
            <a:ext cx="2017792" cy="2171119"/>
            <a:chOff x="3846494" y="1652604"/>
            <a:chExt cx="2241960" cy="2412321"/>
          </a:xfrm>
        </p:grpSpPr>
        <p:pic>
          <p:nvPicPr>
            <p:cNvPr id="45" name="Стежина" descr="C:\Users\Дмитрий\Desktop\Untitled-37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2661" y="1652604"/>
              <a:ext cx="1751106" cy="1751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Прямоугольник 45"/>
            <p:cNvSpPr/>
            <p:nvPr/>
          </p:nvSpPr>
          <p:spPr>
            <a:xfrm>
              <a:off x="3846494" y="3418594"/>
              <a:ext cx="224196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</a:t>
              </a:r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Обережно!</a:t>
              </a:r>
              <a:endParaRPr lang="en-US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Ходи </a:t>
              </a:r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 доріжках!»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14978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50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50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2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395536" y="3429000"/>
            <a:ext cx="8640960" cy="3195509"/>
            <a:chOff x="395536" y="3429000"/>
            <a:chExt cx="8640960" cy="3195509"/>
          </a:xfrm>
        </p:grpSpPr>
        <p:sp>
          <p:nvSpPr>
            <p:cNvPr id="7" name="Рамка"/>
            <p:cNvSpPr/>
            <p:nvPr/>
          </p:nvSpPr>
          <p:spPr>
            <a:xfrm>
              <a:off x="3305103" y="3429000"/>
              <a:ext cx="5731393" cy="2160240"/>
            </a:xfrm>
            <a:prstGeom prst="rect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081237" y="3724290"/>
              <a:ext cx="4179123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 зеленому </a:t>
              </a:r>
              <a:r>
                <a:rPr lang="ru-RU" sz="2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лісочку</a:t>
              </a:r>
              <a:endPara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sz="2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Під</a:t>
              </a:r>
              <a:r>
                <a:rPr lang="ru-RU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мереживним</a:t>
              </a:r>
              <a:r>
                <a:rPr lang="ru-RU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листочком</a:t>
              </a:r>
            </a:p>
            <a:p>
              <a:r>
                <a:rPr lang="ru-RU" sz="2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Червоніє</a:t>
              </a:r>
              <a:r>
                <a:rPr lang="ru-RU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невеличка</a:t>
              </a:r>
            </a:p>
            <a:p>
              <a:r>
                <a:rPr lang="ru-RU" sz="2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Спіла</a:t>
              </a:r>
              <a:r>
                <a:rPr lang="ru-RU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ягідка</a:t>
              </a:r>
              <a:r>
                <a:rPr lang="ru-RU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...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95536" y="6162844"/>
              <a:ext cx="6646373" cy="461665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2400" dirty="0" err="1">
                  <a:latin typeface="Arial" pitchFamily="34" charset="0"/>
                  <a:cs typeface="Arial" pitchFamily="34" charset="0"/>
                </a:rPr>
                <a:t>Відгадайте</a:t>
              </a:r>
              <a:r>
                <a:rPr lang="ru-RU" sz="2400" dirty="0">
                  <a:latin typeface="Arial" pitchFamily="34" charset="0"/>
                  <a:cs typeface="Arial" pitchFamily="34" charset="0"/>
                </a:rPr>
                <a:t> загадку.</a:t>
              </a:r>
            </a:p>
          </p:txBody>
        </p:sp>
      </p:grpSp>
      <p:pic>
        <p:nvPicPr>
          <p:cNvPr id="2050" name="Суниця" descr="C:\Users\Дмитрий\Desktop\Untitled-2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068" y="3177267"/>
            <a:ext cx="2376264" cy="2606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79512" y="6162843"/>
            <a:ext cx="732909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 smtClean="0"/>
              <a:t>Оберіть</a:t>
            </a:r>
            <a:r>
              <a:rPr lang="ru-RU" sz="2400" dirty="0" smtClean="0"/>
              <a:t> </a:t>
            </a:r>
            <a:r>
              <a:rPr lang="ru-RU" sz="2400" dirty="0" err="1"/>
              <a:t>відповідний</a:t>
            </a:r>
            <a:r>
              <a:rPr lang="ru-RU" sz="2400" dirty="0"/>
              <a:t> </a:t>
            </a:r>
            <a:r>
              <a:rPr lang="ru-RU" sz="2400" dirty="0" err="1"/>
              <a:t>екологічний</a:t>
            </a:r>
            <a:r>
              <a:rPr lang="ru-RU" sz="2400" dirty="0"/>
              <a:t> знак. </a:t>
            </a:r>
            <a:r>
              <a:rPr lang="ru-RU" sz="2400" dirty="0" err="1"/>
              <a:t>Поясніть</a:t>
            </a:r>
            <a:r>
              <a:rPr lang="ru-RU" sz="2400" dirty="0" smtClean="0"/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538546" y="2769564"/>
            <a:ext cx="2386361" cy="2438056"/>
          </a:xfrm>
          <a:prstGeom prst="roundRect">
            <a:avLst>
              <a:gd name="adj" fmla="val 11180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‘</a:t>
            </a:r>
            <a:endParaRPr lang="ru-RU" dirty="0"/>
          </a:p>
        </p:txBody>
      </p:sp>
      <p:grpSp>
        <p:nvGrpSpPr>
          <p:cNvPr id="20" name="Гілка"/>
          <p:cNvGrpSpPr/>
          <p:nvPr/>
        </p:nvGrpSpPr>
        <p:grpSpPr>
          <a:xfrm>
            <a:off x="759100" y="606163"/>
            <a:ext cx="1896027" cy="2052793"/>
            <a:chOff x="2427722" y="370938"/>
            <a:chExt cx="2106667" cy="2280849"/>
          </a:xfrm>
        </p:grpSpPr>
        <p:pic>
          <p:nvPicPr>
            <p:cNvPr id="21" name="Гілка" descr="C:\Users\Дмитрий\Desktop\Untitled-5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6494" y="370938"/>
              <a:ext cx="1889125" cy="1889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Прямоугольник 21"/>
            <p:cNvSpPr/>
            <p:nvPr/>
          </p:nvSpPr>
          <p:spPr>
            <a:xfrm>
              <a:off x="2427722" y="2282455"/>
              <a:ext cx="210666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«Не ламай гілки!»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Бджола"/>
          <p:cNvGrpSpPr/>
          <p:nvPr/>
        </p:nvGrpSpPr>
        <p:grpSpPr>
          <a:xfrm>
            <a:off x="5832882" y="367930"/>
            <a:ext cx="2277136" cy="1984935"/>
            <a:chOff x="4777882" y="116632"/>
            <a:chExt cx="2530116" cy="2205453"/>
          </a:xfrm>
        </p:grpSpPr>
        <p:pic>
          <p:nvPicPr>
            <p:cNvPr id="24" name="Бджола" descr="C:\Users\Дмитрий\Desktop\Untitled-32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0518" y="116632"/>
              <a:ext cx="1824844" cy="1824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Прямоугольник 24"/>
            <p:cNvSpPr/>
            <p:nvPr/>
          </p:nvSpPr>
          <p:spPr>
            <a:xfrm>
              <a:off x="4777882" y="1952753"/>
              <a:ext cx="253011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«Обережно, бджоли!»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Стежина"/>
          <p:cNvGrpSpPr/>
          <p:nvPr/>
        </p:nvGrpSpPr>
        <p:grpSpPr>
          <a:xfrm>
            <a:off x="4716016" y="2904483"/>
            <a:ext cx="2017792" cy="2171119"/>
            <a:chOff x="3846494" y="1652604"/>
            <a:chExt cx="2241960" cy="2412321"/>
          </a:xfrm>
        </p:grpSpPr>
        <p:pic>
          <p:nvPicPr>
            <p:cNvPr id="27" name="Стежина" descr="C:\Users\Дмитрий\Desktop\Untitled-37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2661" y="1652604"/>
              <a:ext cx="1751106" cy="1751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Прямоугольник 27"/>
            <p:cNvSpPr/>
            <p:nvPr/>
          </p:nvSpPr>
          <p:spPr>
            <a:xfrm>
              <a:off x="3846494" y="3418594"/>
              <a:ext cx="224196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</a:t>
              </a:r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Обережно!</a:t>
              </a:r>
              <a:endParaRPr lang="en-US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Ходи </a:t>
              </a:r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 доріжках!»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Гніздо"/>
          <p:cNvGrpSpPr/>
          <p:nvPr/>
        </p:nvGrpSpPr>
        <p:grpSpPr>
          <a:xfrm>
            <a:off x="3305103" y="367930"/>
            <a:ext cx="2015195" cy="2291026"/>
            <a:chOff x="5633839" y="2528157"/>
            <a:chExt cx="2239074" cy="2545549"/>
          </a:xfrm>
        </p:grpSpPr>
        <p:pic>
          <p:nvPicPr>
            <p:cNvPr id="30" name="Гніздо" descr="C:\Users\Дмитрий\Desktop\Untitled-3u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3767" y="2528157"/>
              <a:ext cx="1899218" cy="1899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Прямоугольник 30"/>
            <p:cNvSpPr/>
            <p:nvPr/>
          </p:nvSpPr>
          <p:spPr>
            <a:xfrm>
              <a:off x="5633839" y="4427375"/>
              <a:ext cx="223907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</a:t>
              </a:r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Тихо!</a:t>
              </a:r>
              <a:endParaRPr lang="en-US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Пташечка </a:t>
              </a:r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гнізді!»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Трави"/>
          <p:cNvGrpSpPr/>
          <p:nvPr/>
        </p:nvGrpSpPr>
        <p:grpSpPr>
          <a:xfrm>
            <a:off x="7007359" y="3562703"/>
            <a:ext cx="1932672" cy="1981178"/>
            <a:chOff x="6370648" y="1484779"/>
            <a:chExt cx="2147383" cy="2201278"/>
          </a:xfrm>
        </p:grpSpPr>
        <p:pic>
          <p:nvPicPr>
            <p:cNvPr id="33" name="Трави" descr="C:\Users\Дмитрий\Desktop\4444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8367" y="1484779"/>
              <a:ext cx="1831946" cy="18319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Прямоугольник 33"/>
            <p:cNvSpPr/>
            <p:nvPr/>
          </p:nvSpPr>
          <p:spPr>
            <a:xfrm>
              <a:off x="6370648" y="3316725"/>
              <a:ext cx="21473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«Не топчи трави!»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Мурашник"/>
          <p:cNvGrpSpPr/>
          <p:nvPr/>
        </p:nvGrpSpPr>
        <p:grpSpPr>
          <a:xfrm>
            <a:off x="2826454" y="3481184"/>
            <a:ext cx="1580219" cy="2161925"/>
            <a:chOff x="3305103" y="3631231"/>
            <a:chExt cx="1755775" cy="2402106"/>
          </a:xfrm>
        </p:grpSpPr>
        <p:pic>
          <p:nvPicPr>
            <p:cNvPr id="36" name="Мурашник" descr="C:\Users\Дмитрий\Desktop\Untitled-6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5103" y="3631231"/>
              <a:ext cx="1755775" cy="1755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Прямоугольник 36"/>
            <p:cNvSpPr/>
            <p:nvPr/>
          </p:nvSpPr>
          <p:spPr>
            <a:xfrm>
              <a:off x="3457471" y="5387006"/>
              <a:ext cx="145103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«Не </a:t>
              </a:r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руйнуй</a:t>
              </a:r>
              <a:endParaRPr lang="en-US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мурашник</a:t>
              </a:r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14978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50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18" grpId="0" animBg="1"/>
      <p:bldP spid="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395536" y="3429000"/>
            <a:ext cx="8640960" cy="3195509"/>
            <a:chOff x="395536" y="3429000"/>
            <a:chExt cx="8640960" cy="3195509"/>
          </a:xfrm>
        </p:grpSpPr>
        <p:sp>
          <p:nvSpPr>
            <p:cNvPr id="7" name="Рамка"/>
            <p:cNvSpPr/>
            <p:nvPr/>
          </p:nvSpPr>
          <p:spPr>
            <a:xfrm>
              <a:off x="3305103" y="3429000"/>
              <a:ext cx="5731393" cy="2160240"/>
            </a:xfrm>
            <a:prstGeom prst="rect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795864" y="4247510"/>
              <a:ext cx="495525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8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 </a:t>
              </a:r>
              <a:r>
                <a:rPr lang="ru-RU" sz="28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людина</a:t>
              </a:r>
              <a:r>
                <a:rPr lang="ru-RU" sz="28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а в </a:t>
              </a:r>
              <a:r>
                <a:rPr lang="ru-RU" sz="28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хатині</a:t>
              </a:r>
              <a:r>
                <a:rPr lang="ru-RU" sz="28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800" dirty="0" err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живе</a:t>
              </a:r>
              <a:r>
                <a:rPr lang="ru-RU" sz="28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95536" y="6162844"/>
              <a:ext cx="6646373" cy="461665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2400" dirty="0" err="1">
                  <a:latin typeface="Arial" pitchFamily="34" charset="0"/>
                  <a:cs typeface="Arial" pitchFamily="34" charset="0"/>
                </a:rPr>
                <a:t>Відгадайте</a:t>
              </a:r>
              <a:r>
                <a:rPr lang="ru-RU" sz="2400" dirty="0">
                  <a:latin typeface="Arial" pitchFamily="34" charset="0"/>
                  <a:cs typeface="Arial" pitchFamily="34" charset="0"/>
                </a:rPr>
                <a:t> загадку.</a:t>
              </a:r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183637" y="6162844"/>
            <a:ext cx="732909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 smtClean="0"/>
              <a:t>Оберіть</a:t>
            </a:r>
            <a:r>
              <a:rPr lang="ru-RU" sz="2400" dirty="0" smtClean="0"/>
              <a:t> </a:t>
            </a:r>
            <a:r>
              <a:rPr lang="ru-RU" sz="2400" dirty="0" err="1"/>
              <a:t>відповідний</a:t>
            </a:r>
            <a:r>
              <a:rPr lang="ru-RU" sz="2400" dirty="0"/>
              <a:t> </a:t>
            </a:r>
            <a:r>
              <a:rPr lang="ru-RU" sz="2400" dirty="0" err="1"/>
              <a:t>екологічний</a:t>
            </a:r>
            <a:r>
              <a:rPr lang="ru-RU" sz="2400" dirty="0"/>
              <a:t> знак. </a:t>
            </a:r>
            <a:r>
              <a:rPr lang="ru-RU" sz="2400" dirty="0" err="1"/>
              <a:t>Поясніть</a:t>
            </a:r>
            <a:r>
              <a:rPr lang="ru-RU" sz="2400" dirty="0" smtClean="0"/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Шпак" descr="C:\Users\Дмитрий\Desktop\скворец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780368">
            <a:off x="272175" y="3642732"/>
            <a:ext cx="2121984" cy="1169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Гілка"/>
          <p:cNvGrpSpPr/>
          <p:nvPr/>
        </p:nvGrpSpPr>
        <p:grpSpPr>
          <a:xfrm>
            <a:off x="789073" y="698296"/>
            <a:ext cx="1896027" cy="2052793"/>
            <a:chOff x="2427722" y="370938"/>
            <a:chExt cx="2106667" cy="2280849"/>
          </a:xfrm>
        </p:grpSpPr>
        <p:pic>
          <p:nvPicPr>
            <p:cNvPr id="21" name="Гілка" descr="C:\Users\Дмитрий\Desktop\Untitled-5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6494" y="370938"/>
              <a:ext cx="1889125" cy="1889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Прямоугольник 21"/>
            <p:cNvSpPr/>
            <p:nvPr/>
          </p:nvSpPr>
          <p:spPr>
            <a:xfrm>
              <a:off x="2427722" y="2282455"/>
              <a:ext cx="210666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«Не ламай гілки!»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Бджола"/>
          <p:cNvGrpSpPr/>
          <p:nvPr/>
        </p:nvGrpSpPr>
        <p:grpSpPr>
          <a:xfrm>
            <a:off x="5832882" y="367930"/>
            <a:ext cx="2277136" cy="1984935"/>
            <a:chOff x="4777882" y="116632"/>
            <a:chExt cx="2530116" cy="2205453"/>
          </a:xfrm>
        </p:grpSpPr>
        <p:pic>
          <p:nvPicPr>
            <p:cNvPr id="24" name="Бджола" descr="C:\Users\Дмитрий\Desktop\Untitled-32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0518" y="116632"/>
              <a:ext cx="1824844" cy="1824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Прямоугольник 24"/>
            <p:cNvSpPr/>
            <p:nvPr/>
          </p:nvSpPr>
          <p:spPr>
            <a:xfrm>
              <a:off x="4777882" y="1952753"/>
              <a:ext cx="253011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«Обережно, бджоли!»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Гніздо"/>
          <p:cNvGrpSpPr/>
          <p:nvPr/>
        </p:nvGrpSpPr>
        <p:grpSpPr>
          <a:xfrm>
            <a:off x="3305103" y="367930"/>
            <a:ext cx="2015195" cy="2291026"/>
            <a:chOff x="5633839" y="2528157"/>
            <a:chExt cx="2239074" cy="2545549"/>
          </a:xfrm>
        </p:grpSpPr>
        <p:pic>
          <p:nvPicPr>
            <p:cNvPr id="30" name="Гніздо" descr="C:\Users\Дмитрий\Desktop\Untitled-3u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3767" y="2528157"/>
              <a:ext cx="1899218" cy="1899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Прямоугольник 30"/>
            <p:cNvSpPr/>
            <p:nvPr/>
          </p:nvSpPr>
          <p:spPr>
            <a:xfrm>
              <a:off x="5633839" y="4427375"/>
              <a:ext cx="223907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</a:t>
              </a:r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Тихо!</a:t>
              </a:r>
              <a:endParaRPr lang="en-US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Пташечка </a:t>
              </a:r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гнізді!»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Трави"/>
          <p:cNvGrpSpPr/>
          <p:nvPr/>
        </p:nvGrpSpPr>
        <p:grpSpPr>
          <a:xfrm>
            <a:off x="7007359" y="3562703"/>
            <a:ext cx="1932672" cy="1981178"/>
            <a:chOff x="6370648" y="1484779"/>
            <a:chExt cx="2147383" cy="2201278"/>
          </a:xfrm>
        </p:grpSpPr>
        <p:pic>
          <p:nvPicPr>
            <p:cNvPr id="33" name="Трави" descr="C:\Users\Дмитрий\Desktop\4444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8367" y="1484779"/>
              <a:ext cx="1831946" cy="18319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Прямоугольник 33"/>
            <p:cNvSpPr/>
            <p:nvPr/>
          </p:nvSpPr>
          <p:spPr>
            <a:xfrm>
              <a:off x="6370648" y="3316725"/>
              <a:ext cx="21473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«Не топчи трави!»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Мурашник"/>
          <p:cNvGrpSpPr/>
          <p:nvPr/>
        </p:nvGrpSpPr>
        <p:grpSpPr>
          <a:xfrm>
            <a:off x="2826454" y="3481184"/>
            <a:ext cx="1580219" cy="2161925"/>
            <a:chOff x="3305103" y="3631231"/>
            <a:chExt cx="1755775" cy="2402106"/>
          </a:xfrm>
        </p:grpSpPr>
        <p:pic>
          <p:nvPicPr>
            <p:cNvPr id="36" name="Мурашник" descr="C:\Users\Дмитрий\Desktop\Untitled-6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5103" y="3631231"/>
              <a:ext cx="1755775" cy="1755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Прямоугольник 36"/>
            <p:cNvSpPr/>
            <p:nvPr/>
          </p:nvSpPr>
          <p:spPr>
            <a:xfrm>
              <a:off x="3457471" y="5387006"/>
              <a:ext cx="145103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«Не </a:t>
              </a:r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руйнуй</a:t>
              </a:r>
              <a:endParaRPr lang="en-US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мурашник</a:t>
              </a:r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Стежина"/>
          <p:cNvGrpSpPr/>
          <p:nvPr/>
        </p:nvGrpSpPr>
        <p:grpSpPr>
          <a:xfrm>
            <a:off x="4716016" y="2904483"/>
            <a:ext cx="2017792" cy="2171119"/>
            <a:chOff x="3846494" y="1652604"/>
            <a:chExt cx="2241960" cy="2412321"/>
          </a:xfrm>
        </p:grpSpPr>
        <p:pic>
          <p:nvPicPr>
            <p:cNvPr id="39" name="Стежина" descr="C:\Users\Дмитрий\Desktop\Untitled-37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2661" y="1652604"/>
              <a:ext cx="1751106" cy="1751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Прямоугольник 39"/>
            <p:cNvSpPr/>
            <p:nvPr/>
          </p:nvSpPr>
          <p:spPr>
            <a:xfrm>
              <a:off x="3846494" y="3418594"/>
              <a:ext cx="224196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</a:t>
              </a:r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Обережно!</a:t>
              </a:r>
              <a:endParaRPr lang="en-US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Ходи </a:t>
              </a:r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 доріжках!»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2981712" y="238928"/>
            <a:ext cx="2761166" cy="2537725"/>
          </a:xfrm>
          <a:prstGeom prst="roundRect">
            <a:avLst>
              <a:gd name="adj" fmla="val 11180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‘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6766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 tmFilter="0, 0; .2, .5; .8, .5; 1, 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500" autoRev="1" fill="hold"/>
                                        <p:tgtEl>
                                          <p:spTgt spid="30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5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18" grpId="0" animBg="1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Скругленный прямоугольник 35"/>
          <p:cNvSpPr/>
          <p:nvPr/>
        </p:nvSpPr>
        <p:spPr>
          <a:xfrm>
            <a:off x="7343940" y="3636615"/>
            <a:ext cx="1699699" cy="2340439"/>
          </a:xfrm>
          <a:prstGeom prst="roundRect">
            <a:avLst>
              <a:gd name="adj" fmla="val 11180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‘</a:t>
            </a:r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5867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лікарські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рослини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145508" y="385154"/>
            <a:ext cx="3297899" cy="5419120"/>
            <a:chOff x="193981" y="128989"/>
            <a:chExt cx="3550063" cy="5833477"/>
          </a:xfrm>
        </p:grpSpPr>
        <p:pic>
          <p:nvPicPr>
            <p:cNvPr id="16" name="М'ята" descr="C:\Users\Дмитрий\Desktop\e911130d7dca41e9ef3cdc048da2c7cc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391" y="4086061"/>
              <a:ext cx="1660864" cy="16608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Мати-й-мачуха" descr="C:\Users\Дмитрий\Desktop\3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9806"/>
            <a:stretch/>
          </p:blipFill>
          <p:spPr bwMode="auto">
            <a:xfrm>
              <a:off x="2051720" y="3399320"/>
              <a:ext cx="1692324" cy="25631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Подорожник" descr="C:\Users\Дмитрий\Desktop\Untitled-3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981" y="2291875"/>
              <a:ext cx="1660864" cy="16608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Крапива" descr="C:\Users\Дмитрий\Desktop\Untitled-8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6760" b="10234"/>
            <a:stretch/>
          </p:blipFill>
          <p:spPr bwMode="auto">
            <a:xfrm>
              <a:off x="2029233" y="128989"/>
              <a:ext cx="1704871" cy="14151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Ромашка" descr="C:\Users\Дмитрий\Desktop\Untitled-1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981" y="443365"/>
              <a:ext cx="1685367" cy="16853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Шипшина" descr="C:\Users\Дмитрий\Desktop\Untitled-6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1795" y="1624219"/>
              <a:ext cx="1697260" cy="16972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Прямоугольник 21"/>
          <p:cNvSpPr/>
          <p:nvPr/>
        </p:nvSpPr>
        <p:spPr>
          <a:xfrm>
            <a:off x="196116" y="6162843"/>
            <a:ext cx="732909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 smtClean="0"/>
              <a:t>Оберіть</a:t>
            </a:r>
            <a:r>
              <a:rPr lang="ru-RU" sz="2400" dirty="0" smtClean="0"/>
              <a:t> </a:t>
            </a:r>
            <a:r>
              <a:rPr lang="ru-RU" sz="2400" dirty="0" err="1"/>
              <a:t>відповідний</a:t>
            </a:r>
            <a:r>
              <a:rPr lang="ru-RU" sz="2400" dirty="0"/>
              <a:t> </a:t>
            </a:r>
            <a:r>
              <a:rPr lang="ru-RU" sz="2400" dirty="0" err="1"/>
              <a:t>екологічний</a:t>
            </a:r>
            <a:r>
              <a:rPr lang="ru-RU" sz="2400" dirty="0"/>
              <a:t> знак. </a:t>
            </a:r>
            <a:r>
              <a:rPr lang="ru-RU" sz="2400" dirty="0" err="1"/>
              <a:t>Поясніть</a:t>
            </a:r>
            <a:r>
              <a:rPr lang="ru-RU" sz="2400" dirty="0" smtClean="0"/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Гілка"/>
          <p:cNvGrpSpPr/>
          <p:nvPr/>
        </p:nvGrpSpPr>
        <p:grpSpPr>
          <a:xfrm>
            <a:off x="3725926" y="910569"/>
            <a:ext cx="1463265" cy="2126940"/>
            <a:chOff x="2536495" y="370938"/>
            <a:chExt cx="1889125" cy="2745951"/>
          </a:xfrm>
        </p:grpSpPr>
        <p:pic>
          <p:nvPicPr>
            <p:cNvPr id="25" name="Гілка" descr="C:\Users\Дмитрий\Desktop\Untitled-5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6495" y="370938"/>
              <a:ext cx="1889125" cy="18891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Прямоугольник 25"/>
            <p:cNvSpPr/>
            <p:nvPr/>
          </p:nvSpPr>
          <p:spPr>
            <a:xfrm>
              <a:off x="2609574" y="2282454"/>
              <a:ext cx="1742961" cy="8344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«Не </a:t>
              </a:r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ламай</a:t>
              </a:r>
            </a:p>
            <a:p>
              <a:pPr algn="ctr"/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гілки</a:t>
              </a:r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Бджола"/>
          <p:cNvGrpSpPr/>
          <p:nvPr/>
        </p:nvGrpSpPr>
        <p:grpSpPr>
          <a:xfrm>
            <a:off x="7364023" y="831593"/>
            <a:ext cx="1477969" cy="2070316"/>
            <a:chOff x="5088884" y="116632"/>
            <a:chExt cx="1908108" cy="2672848"/>
          </a:xfrm>
        </p:grpSpPr>
        <p:pic>
          <p:nvPicPr>
            <p:cNvPr id="28" name="Бджола" descr="C:\Users\Дмитрий\Desktop\Untitled-32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0518" y="116632"/>
              <a:ext cx="1824844" cy="1824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Прямоугольник 28"/>
            <p:cNvSpPr/>
            <p:nvPr/>
          </p:nvSpPr>
          <p:spPr>
            <a:xfrm>
              <a:off x="5088884" y="1955045"/>
              <a:ext cx="1908108" cy="8344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</a:t>
              </a:r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Обережно,</a:t>
              </a:r>
            </a:p>
            <a:p>
              <a:pPr algn="ctr"/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бджоли</a:t>
              </a:r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Стежина"/>
          <p:cNvGrpSpPr/>
          <p:nvPr/>
        </p:nvGrpSpPr>
        <p:grpSpPr>
          <a:xfrm>
            <a:off x="5332951" y="3297776"/>
            <a:ext cx="1736561" cy="1868518"/>
            <a:chOff x="3796856" y="1652604"/>
            <a:chExt cx="2241960" cy="2412321"/>
          </a:xfrm>
        </p:grpSpPr>
        <p:pic>
          <p:nvPicPr>
            <p:cNvPr id="31" name="Стежина" descr="C:\Users\Дмитрий\Desktop\Untitled-37.pn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2661" y="1652604"/>
              <a:ext cx="1751106" cy="1751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Прямоугольник 31"/>
            <p:cNvSpPr/>
            <p:nvPr/>
          </p:nvSpPr>
          <p:spPr>
            <a:xfrm>
              <a:off x="3796856" y="3418594"/>
              <a:ext cx="224196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</a:t>
              </a:r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Обережно!</a:t>
              </a:r>
              <a:endParaRPr lang="en-US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Ходи </a:t>
              </a:r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 доріжках!»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Гніздо"/>
          <p:cNvGrpSpPr/>
          <p:nvPr/>
        </p:nvGrpSpPr>
        <p:grpSpPr>
          <a:xfrm>
            <a:off x="5525080" y="319929"/>
            <a:ext cx="1471083" cy="2394414"/>
            <a:chOff x="5803767" y="2528157"/>
            <a:chExt cx="1899218" cy="3091270"/>
          </a:xfrm>
        </p:grpSpPr>
        <p:pic>
          <p:nvPicPr>
            <p:cNvPr id="34" name="Гніздо" descr="C:\Users\Дмитрий\Desktop\Untitled-3u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3767" y="2528157"/>
              <a:ext cx="1899218" cy="1899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Прямоугольник 34"/>
            <p:cNvSpPr/>
            <p:nvPr/>
          </p:nvSpPr>
          <p:spPr>
            <a:xfrm>
              <a:off x="5950439" y="4427376"/>
              <a:ext cx="1605873" cy="11920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</a:t>
              </a:r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Тихо!</a:t>
              </a:r>
              <a:endParaRPr lang="en-US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Пташечка</a:t>
              </a:r>
            </a:p>
            <a:p>
              <a:pPr algn="ctr"/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</a:t>
              </a:r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гнізді!»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Мурашник"/>
          <p:cNvGrpSpPr/>
          <p:nvPr/>
        </p:nvGrpSpPr>
        <p:grpSpPr>
          <a:xfrm>
            <a:off x="3749747" y="3720987"/>
            <a:ext cx="1359975" cy="1860605"/>
            <a:chOff x="3305103" y="3631231"/>
            <a:chExt cx="1755775" cy="2402106"/>
          </a:xfrm>
        </p:grpSpPr>
        <p:pic>
          <p:nvPicPr>
            <p:cNvPr id="40" name="Мурашник" descr="C:\Users\Дмитрий\Desktop\Untitled-6.pn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5103" y="3631231"/>
              <a:ext cx="1755775" cy="1755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Прямоугольник 40"/>
            <p:cNvSpPr/>
            <p:nvPr/>
          </p:nvSpPr>
          <p:spPr>
            <a:xfrm>
              <a:off x="3305103" y="5387006"/>
              <a:ext cx="145103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«Не </a:t>
              </a:r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руйнуй</a:t>
              </a:r>
              <a:endParaRPr lang="en-US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мурашник</a:t>
              </a:r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7488878" y="3767790"/>
            <a:ext cx="1418976" cy="2065306"/>
            <a:chOff x="7360225" y="3834003"/>
            <a:chExt cx="1418976" cy="2065306"/>
          </a:xfrm>
        </p:grpSpPr>
        <p:pic>
          <p:nvPicPr>
            <p:cNvPr id="37" name="Трави" descr="C:\Users\Дмитрий\Desktop\4444.pn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60225" y="3834003"/>
              <a:ext cx="1418976" cy="1418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7360225" y="5252978"/>
              <a:ext cx="141273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«Не топчи трави!»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14978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6" grpId="0" animBg="1"/>
      <p:bldP spid="1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2619773" y="3286423"/>
            <a:ext cx="2006656" cy="2439464"/>
          </a:xfrm>
          <a:prstGeom prst="roundRect">
            <a:avLst>
              <a:gd name="adj" fmla="val 11180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‘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395536" y="3429000"/>
            <a:ext cx="8640960" cy="3195509"/>
            <a:chOff x="395536" y="3429000"/>
            <a:chExt cx="8640960" cy="319550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95536" y="6162844"/>
              <a:ext cx="6646373" cy="461665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2400" dirty="0" err="1">
                  <a:latin typeface="Arial" pitchFamily="34" charset="0"/>
                  <a:cs typeface="Arial" pitchFamily="34" charset="0"/>
                </a:rPr>
                <a:t>Відгадайте</a:t>
              </a:r>
              <a:r>
                <a:rPr lang="ru-RU" sz="2400" dirty="0">
                  <a:latin typeface="Arial" pitchFamily="34" charset="0"/>
                  <a:cs typeface="Arial" pitchFamily="34" charset="0"/>
                </a:rPr>
                <a:t> загадку.</a:t>
              </a:r>
            </a:p>
          </p:txBody>
        </p:sp>
        <p:sp>
          <p:nvSpPr>
            <p:cNvPr id="7" name="Рамка"/>
            <p:cNvSpPr/>
            <p:nvPr/>
          </p:nvSpPr>
          <p:spPr>
            <a:xfrm>
              <a:off x="3305103" y="3429000"/>
              <a:ext cx="5731393" cy="2160240"/>
            </a:xfrm>
            <a:prstGeom prst="rect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535766" y="4324453"/>
              <a:ext cx="527006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dirty="0" err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Стоїть</a:t>
              </a:r>
              <a:r>
                <a:rPr lang="ru-RU" sz="24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дім</a:t>
              </a:r>
              <a:r>
                <a:rPr lang="ru-RU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– </a:t>
              </a:r>
              <a:r>
                <a:rPr lang="ru-RU" sz="2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мільйон</a:t>
              </a:r>
              <a:r>
                <a:rPr lang="ru-RU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жителів</a:t>
              </a:r>
              <a:r>
                <a:rPr lang="ru-RU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в </a:t>
              </a:r>
              <a:r>
                <a:rPr lang="ru-RU" sz="24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нім</a:t>
              </a:r>
              <a:r>
                <a:rPr lang="ru-RU" sz="24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pic>
        <p:nvPicPr>
          <p:cNvPr id="4098" name="Мурашник 1" descr="C:\Users\Дмитрий\Desktop\Untitled-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42" y="3184901"/>
            <a:ext cx="2279104" cy="227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79342" y="6162844"/>
            <a:ext cx="732909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 smtClean="0"/>
              <a:t>Оберіть</a:t>
            </a:r>
            <a:r>
              <a:rPr lang="ru-RU" sz="2400" dirty="0" smtClean="0"/>
              <a:t> </a:t>
            </a:r>
            <a:r>
              <a:rPr lang="ru-RU" sz="2400" dirty="0" err="1"/>
              <a:t>відповідний</a:t>
            </a:r>
            <a:r>
              <a:rPr lang="ru-RU" sz="2400" dirty="0"/>
              <a:t> </a:t>
            </a:r>
            <a:r>
              <a:rPr lang="ru-RU" sz="2400" dirty="0" err="1" smtClean="0"/>
              <a:t>екологічний</a:t>
            </a:r>
            <a:r>
              <a:rPr lang="ru-RU" sz="2400" dirty="0" smtClean="0"/>
              <a:t> </a:t>
            </a:r>
            <a:r>
              <a:rPr lang="ru-RU" sz="2400" dirty="0"/>
              <a:t>знак. </a:t>
            </a:r>
            <a:r>
              <a:rPr lang="ru-RU" sz="2400" dirty="0" err="1"/>
              <a:t>Поясніть</a:t>
            </a:r>
            <a:r>
              <a:rPr lang="ru-RU" sz="2400" dirty="0" smtClean="0"/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Гілка"/>
          <p:cNvGrpSpPr/>
          <p:nvPr/>
        </p:nvGrpSpPr>
        <p:grpSpPr>
          <a:xfrm>
            <a:off x="723746" y="619685"/>
            <a:ext cx="1896027" cy="2052793"/>
            <a:chOff x="2427722" y="370938"/>
            <a:chExt cx="2106667" cy="2280849"/>
          </a:xfrm>
        </p:grpSpPr>
        <p:pic>
          <p:nvPicPr>
            <p:cNvPr id="20" name="Гілка" descr="C:\Users\Дмитрий\Desktop\Untitled-5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6494" y="370938"/>
              <a:ext cx="1889125" cy="1889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Прямоугольник 20"/>
            <p:cNvSpPr/>
            <p:nvPr/>
          </p:nvSpPr>
          <p:spPr>
            <a:xfrm>
              <a:off x="2427722" y="2282455"/>
              <a:ext cx="210666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«Не ламай гілки!»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Бджола"/>
          <p:cNvGrpSpPr/>
          <p:nvPr/>
        </p:nvGrpSpPr>
        <p:grpSpPr>
          <a:xfrm>
            <a:off x="6196560" y="477335"/>
            <a:ext cx="2277136" cy="1984935"/>
            <a:chOff x="4777882" y="116632"/>
            <a:chExt cx="2530116" cy="2205453"/>
          </a:xfrm>
        </p:grpSpPr>
        <p:pic>
          <p:nvPicPr>
            <p:cNvPr id="23" name="Бджола" descr="C:\Users\Дмитрий\Desktop\Untitled-32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0518" y="116632"/>
              <a:ext cx="1824844" cy="1824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Прямоугольник 23"/>
            <p:cNvSpPr/>
            <p:nvPr/>
          </p:nvSpPr>
          <p:spPr>
            <a:xfrm>
              <a:off x="4777882" y="1952753"/>
              <a:ext cx="253011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«Обережно, бджоли!»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Гніздо"/>
          <p:cNvGrpSpPr/>
          <p:nvPr/>
        </p:nvGrpSpPr>
        <p:grpSpPr>
          <a:xfrm>
            <a:off x="3399075" y="229262"/>
            <a:ext cx="2015195" cy="2291026"/>
            <a:chOff x="5633839" y="2528157"/>
            <a:chExt cx="2239074" cy="2545549"/>
          </a:xfrm>
        </p:grpSpPr>
        <p:pic>
          <p:nvPicPr>
            <p:cNvPr id="29" name="Гніздо" descr="C:\Users\Дмитрий\Desktop\Untitled-3u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3767" y="2528157"/>
              <a:ext cx="1899218" cy="1899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Прямоугольник 29"/>
            <p:cNvSpPr/>
            <p:nvPr/>
          </p:nvSpPr>
          <p:spPr>
            <a:xfrm>
              <a:off x="5633839" y="4427375"/>
              <a:ext cx="223907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</a:t>
              </a:r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Тихо!</a:t>
              </a:r>
              <a:endParaRPr lang="en-US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Пташечка </a:t>
              </a:r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гнізді!»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Трави"/>
          <p:cNvGrpSpPr/>
          <p:nvPr/>
        </p:nvGrpSpPr>
        <p:grpSpPr>
          <a:xfrm>
            <a:off x="7007359" y="3562703"/>
            <a:ext cx="1932672" cy="1981178"/>
            <a:chOff x="6370648" y="1484779"/>
            <a:chExt cx="2147383" cy="2201278"/>
          </a:xfrm>
        </p:grpSpPr>
        <p:pic>
          <p:nvPicPr>
            <p:cNvPr id="32" name="Трави" descr="C:\Users\Дмитрий\Desktop\4444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8367" y="1484779"/>
              <a:ext cx="1831946" cy="18319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Прямоугольник 32"/>
            <p:cNvSpPr/>
            <p:nvPr/>
          </p:nvSpPr>
          <p:spPr>
            <a:xfrm>
              <a:off x="6370648" y="3316725"/>
              <a:ext cx="21473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«Не топчи трави!»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Мурашник"/>
          <p:cNvGrpSpPr/>
          <p:nvPr/>
        </p:nvGrpSpPr>
        <p:grpSpPr>
          <a:xfrm>
            <a:off x="2826454" y="3481184"/>
            <a:ext cx="1580219" cy="2161925"/>
            <a:chOff x="3305103" y="3631231"/>
            <a:chExt cx="1755775" cy="2402106"/>
          </a:xfrm>
        </p:grpSpPr>
        <p:pic>
          <p:nvPicPr>
            <p:cNvPr id="35" name="Мурашник" descr="C:\Users\Дмитрий\Desktop\Untitled-6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5103" y="3631231"/>
              <a:ext cx="1755775" cy="1755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Прямоугольник 35"/>
            <p:cNvSpPr/>
            <p:nvPr/>
          </p:nvSpPr>
          <p:spPr>
            <a:xfrm>
              <a:off x="3457471" y="5387006"/>
              <a:ext cx="145103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«Не </a:t>
              </a:r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руйнуй</a:t>
              </a:r>
              <a:endParaRPr lang="en-US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мурашник</a:t>
              </a:r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Стежина"/>
          <p:cNvGrpSpPr/>
          <p:nvPr/>
        </p:nvGrpSpPr>
        <p:grpSpPr>
          <a:xfrm>
            <a:off x="4716016" y="2904483"/>
            <a:ext cx="2017792" cy="2171119"/>
            <a:chOff x="3846494" y="1652604"/>
            <a:chExt cx="2241960" cy="2412321"/>
          </a:xfrm>
        </p:grpSpPr>
        <p:pic>
          <p:nvPicPr>
            <p:cNvPr id="38" name="Стежина" descr="C:\Users\Дмитрий\Desktop\Untitled-37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2661" y="1652604"/>
              <a:ext cx="1751106" cy="1751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Прямоугольник 38"/>
            <p:cNvSpPr/>
            <p:nvPr/>
          </p:nvSpPr>
          <p:spPr>
            <a:xfrm>
              <a:off x="3846494" y="3418594"/>
              <a:ext cx="224196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</a:t>
              </a:r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Обережно!</a:t>
              </a:r>
              <a:endParaRPr lang="en-US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uk-UA" dirty="0" smtClean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Ходи </a:t>
              </a:r>
              <a:r>
                <a:rPr lang="uk-UA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 доріжках!»</a:t>
              </a:r>
              <a:endParaRPr lang="ru-RU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14978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 tmFilter="0, 0; .2, .5; .8, .5; 1, 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500" autoRev="1" fill="hold"/>
                                        <p:tgtEl>
                                          <p:spTgt spid="40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40" grpId="0" animBg="1"/>
      <p:bldP spid="1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2922</TotalTime>
  <Words>372</Words>
  <Application>Microsoft Office PowerPoint</Application>
  <PresentationFormat>Экран (4:3)</PresentationFormat>
  <Paragraphs>91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283</cp:revision>
  <dcterms:created xsi:type="dcterms:W3CDTF">2015-04-29T05:33:59Z</dcterms:created>
  <dcterms:modified xsi:type="dcterms:W3CDTF">2015-07-11T18:14:48Z</dcterms:modified>
</cp:coreProperties>
</file>