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08" r:id="rId3"/>
    <p:sldId id="312" r:id="rId4"/>
    <p:sldId id="31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4198" y="5520433"/>
            <a:ext cx="824765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залежність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вилучити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якусь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станеться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іншими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026" name="Picture 2" descr="C:\Users\Дмитрий\Desktop\7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266"/>
            <a:ext cx="7128792" cy="540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25895" y="5565846"/>
            <a:ext cx="7431090" cy="11541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росте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лісі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дерева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знаєте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рослини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окрім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дерев,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ростуть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лісі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тварини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живуть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лісі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Назвіть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комах, </a:t>
            </a:r>
            <a:r>
              <a:rPr lang="ru-R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птахів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C:\Users\Дмитрий\Desktop\Рисунок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336" y="107099"/>
            <a:ext cx="8667873" cy="532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877272"/>
            <a:ext cx="7329096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Розкажіть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малюнками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як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народжується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метелик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Яку роль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відіграє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метелик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природі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9" name="Picture 2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82876" cy="492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766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6162843"/>
            <a:ext cx="732909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Розкажіть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кому до смаку.</a:t>
            </a:r>
          </a:p>
        </p:txBody>
      </p:sp>
      <p:pic>
        <p:nvPicPr>
          <p:cNvPr id="2050" name="Picture 2" descr="C:\Users\Дмитрий\Desktop\Untitled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9298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2893</TotalTime>
  <Words>78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274</cp:revision>
  <dcterms:created xsi:type="dcterms:W3CDTF">2015-04-29T05:33:59Z</dcterms:created>
  <dcterms:modified xsi:type="dcterms:W3CDTF">2015-07-11T18:12:21Z</dcterms:modified>
</cp:coreProperties>
</file>