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308" r:id="rId3"/>
    <p:sldId id="313" r:id="rId4"/>
    <p:sldId id="31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4" autoAdjust="0"/>
    <p:restoredTop sz="94669" autoAdjust="0"/>
  </p:normalViewPr>
  <p:slideViewPr>
    <p:cSldViewPr>
      <p:cViewPr varScale="1">
        <p:scale>
          <a:sx n="69" d="100"/>
          <a:sy n="69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09841-508C-4F4E-B9D5-D32415CBDF74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1B0D-43D3-455F-97F4-76D2CF9CE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29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6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7.png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audio" Target="../media/audio1.wav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Синиця" descr="C:\Users\Дмитрий\Desktop\синиц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3897" y="4092967"/>
            <a:ext cx="1077377" cy="67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Шпак" descr="C:\Users\Дмитрий\Desktop\скворец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7081" y="4092967"/>
            <a:ext cx="1357280" cy="74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Чапля" descr="C:\Users\Дмитрий\Desktop\Untitled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6807" y="173539"/>
            <a:ext cx="1071457" cy="1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Лебідь" descr="C:\Users\Дмитрий\Desktop\гусь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8462" y="101638"/>
            <a:ext cx="1281281" cy="136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Ластівка" descr="C:\Users\Дмитрий\Desktop\ласт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1092" y="3815990"/>
            <a:ext cx="1380938" cy="107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Чайка" descr="C:\Users\Дмитрий\Desktop\чайк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6361" y="3658377"/>
            <a:ext cx="1271001" cy="118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Качка" descr="C:\Users\Дмитрий\Desktop\утка 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047" y="3774400"/>
            <a:ext cx="1190601" cy="111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Дятел" descr="C:\Users\Дмитрий\Desktop\Untitled-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237" y="297179"/>
            <a:ext cx="1056896" cy="12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Грак" descr="C:\Users\Дмитрий\Desktop\грач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1735" y="381377"/>
            <a:ext cx="1189251" cy="87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Журавель" descr="C:\Users\Дмитрий\Desktop\журавель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3996" y="191463"/>
            <a:ext cx="1316485" cy="153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Горобець" descr="C:\Users\Дмитрий\Desktop\воробей 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1158" y="4092967"/>
            <a:ext cx="967425" cy="71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6707" y="5157192"/>
            <a:ext cx="8247653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птахів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зображених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малюнках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Визначте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хто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 них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оселиться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поряд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людиною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хто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—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поряд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водоймою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а для кого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найкращий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дім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—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ліс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Розселіть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птахів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відповідну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оселю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9" name="Вікно" descr="C:\Users\Дмитрий\Desktop\Untitled-2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3323" y="1727015"/>
            <a:ext cx="1711560" cy="170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Шпаківня" descr="C:\Users\Дмитрий\Desktop\Untitled-14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94" y="1730330"/>
            <a:ext cx="1711560" cy="170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Ліс" descr="C:\Users\Дмитрий\Desktop\Untitled-16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3464" y="2067980"/>
            <a:ext cx="1711560" cy="170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Море" descr="C:\Users\Дмитрий\Desktop\Untitled-18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1867" y="1730329"/>
            <a:ext cx="1708989" cy="170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Дім" descr="C:\Users\Дмитрий\Desktop\Untitled-20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9714" y="2054627"/>
            <a:ext cx="1711560" cy="170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88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-0.39444 0.27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22" y="13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-0.19341 0.246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0" y="12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-0.40191 0.265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13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41875 0.2891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14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0.19132 0.291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6" y="145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-0.00851 -0.2608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130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-0.43872 -0.2199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44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-0.06997 -0.2453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7" y="-1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11007 -0.2222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3" y="-1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14375 -0.2666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1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022E-16 L 0.41163 -0.2467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3" y="-12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54208" y="6162844"/>
            <a:ext cx="743109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Назвіть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узагальнююче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слово для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кожної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групи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0343" y="315195"/>
            <a:ext cx="8775509" cy="1705915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6479" y="2158635"/>
            <a:ext cx="8775509" cy="1705915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8333" y="3972801"/>
            <a:ext cx="8775509" cy="1706137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Дмитрий\Desktop\волк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671" y="474442"/>
            <a:ext cx="1155208" cy="13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Дмитрий\Desktop\лис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8461" y="485282"/>
            <a:ext cx="1896481" cy="13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Дмитрий\Desktop\заяц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8295" y="510944"/>
            <a:ext cx="1268399" cy="121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Дмитрий\Desktop\белка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7317" y="468347"/>
            <a:ext cx="1142559" cy="134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Дмитрий\Desktop\медведь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9823" y="504012"/>
            <a:ext cx="1944216" cy="128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Дмитрий\Desktop\тюльпан (2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711" y="2269404"/>
            <a:ext cx="862393" cy="14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митрий\Desktop\роз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1695" y="2269404"/>
            <a:ext cx="939559" cy="147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митрий\Desktop\ромашка — копия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0908" y="2261828"/>
            <a:ext cx="650357" cy="137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Дмитрий\Desktop\ландыш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6247" y="2261828"/>
            <a:ext cx="1334460" cy="136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Дмитрий\Desktop\астра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1481" y="2261828"/>
            <a:ext cx="738554" cy="143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Дмитрий\Desktop\кошка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833" y="4469382"/>
            <a:ext cx="1058061" cy="106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Дмитрий\Desktop\корова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1831" y="4057042"/>
            <a:ext cx="2130428" cy="153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Дмитрий\Desktop\овца 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8629" y="4183801"/>
            <a:ext cx="1296144" cy="135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Дмитрий\Desktop\собака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5007" y="4078197"/>
            <a:ext cx="1235700" cy="135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Дмитрий\Desktop\свинья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2823" y="4547452"/>
            <a:ext cx="1427011" cy="91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978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8474" y="108186"/>
            <a:ext cx="8775509" cy="1705915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4610" y="1951626"/>
            <a:ext cx="8775509" cy="1705915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6464" y="3765792"/>
            <a:ext cx="8775509" cy="1706137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 descr="C:\Users\Дмитрий\Desktop\дерево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209" y="189727"/>
            <a:ext cx="1757959" cy="154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Дмитрий\Desktop\берез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8074" y="241819"/>
            <a:ext cx="678569" cy="143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Дмитрий\Desktop\тополь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2250" y="200760"/>
            <a:ext cx="538059" cy="152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Дмитрий\Desktop\кле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8394" y="207096"/>
            <a:ext cx="1217577" cy="15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Дмитрий\Desktop\ель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9890" y="198277"/>
            <a:ext cx="1072428" cy="152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Дмитрий\Desktop\сирень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581"/>
          <a:stretch/>
        </p:blipFill>
        <p:spPr bwMode="auto">
          <a:xfrm>
            <a:off x="3849209" y="1996974"/>
            <a:ext cx="1843852" cy="154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Дмитрий\Desktop\Untitled-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5136" y="2061195"/>
            <a:ext cx="864338" cy="150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Дмитрий\Desktop\Untitled-3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137"/>
          <a:stretch/>
        </p:blipFill>
        <p:spPr bwMode="auto">
          <a:xfrm>
            <a:off x="6922359" y="2135102"/>
            <a:ext cx="1831339" cy="134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Дмитрий\Desktop\шиповник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408" y="2116644"/>
            <a:ext cx="1593659" cy="13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Дмитрий\Desktop\ягоды калины (2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9318" y="2061195"/>
            <a:ext cx="1571196" cy="147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Дмитрий\Desktop\журавель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295" y="3877095"/>
            <a:ext cx="1271884" cy="148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Дмитрий\Desktop\ласточка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6201" y="4037989"/>
            <a:ext cx="1630391" cy="127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Дмитрий\Desktop\кукушка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9521" y="4145069"/>
            <a:ext cx="1738143" cy="101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Users\Дмитрий\Desktop\воробей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6426" y="4186916"/>
            <a:ext cx="1239007" cy="96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:\Users\Дмитрий\Desktop\синица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5157" y="4286751"/>
            <a:ext cx="1238541" cy="7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40996" y="5640835"/>
            <a:ext cx="7431090" cy="115416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Назвіть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узагальнююче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слово для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кожної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групи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називають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останню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групу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відрізнити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птахів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інших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тварин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1731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5877272"/>
            <a:ext cx="7329096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Знайдіть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кожній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пташці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тінь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Назвіть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пташки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повернулися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до нас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теплих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країв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Picture 23" descr="C:\Users\Дмитрий\Desktop\грач —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436" y="4707874"/>
            <a:ext cx="1333356" cy="98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 descr="C:\Users\Дмитрий\Desktop\жаворонок — коп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3578" y="3573032"/>
            <a:ext cx="580963" cy="9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5" descr="C:\Users\Дмитрий\Desktop\журавель — копи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8081" y="3409008"/>
            <a:ext cx="1001605" cy="1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6" descr="C:\Users\Дмитрий\Desktop\кукушка — копия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1731" y="4899940"/>
            <a:ext cx="1352405" cy="78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7" descr="C:\Users\Дмитрий\Desktop\ласточка 2 — копия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69426"/>
            <a:ext cx="1087586" cy="74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8" descr="C:\Users\Дмитрий\Desktop\синица — копия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985" y="4824144"/>
            <a:ext cx="1260338" cy="79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9" descr="C:\Users\Дмитрий\Desktop\соловей — копия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24144"/>
            <a:ext cx="1100284" cy="93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0" descr="C:\Users\Дмитрий\Desktop\сорока — копия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72" y="4625394"/>
            <a:ext cx="1105200" cy="114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2" descr="C:\Users\Дмитрий\Desktop\воробей 3 — копия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72" y="3423123"/>
            <a:ext cx="1176475" cy="8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3" descr="C:\Users\Дмитрий\Desktop\ворон — копия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7352" y="3521180"/>
            <a:ext cx="1415633" cy="105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4" descr="C:\Users\Дмитрий\Desktop\голубь — копия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4210" y="3641969"/>
            <a:ext cx="1149226" cy="91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Голуб" descr="C:\Users\Дмитрий\Desktop\голубь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7253" y="1568922"/>
            <a:ext cx="1149226" cy="91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Горобець" descr="C:\Users\Дмитрий\Desktop\воробей 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6848" y="1592670"/>
            <a:ext cx="1176475" cy="8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Сорока" descr="C:\Users\Дмитрий\Desktop\сорока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3843" y="1454697"/>
            <a:ext cx="1105200" cy="114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Ворона" descr="C:\Users\Дмитрий\Desktop\ворон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5692" y="1592670"/>
            <a:ext cx="1415633" cy="105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Грак" descr="C:\Users\Дмитрий\Desktop\грач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5208" y="210847"/>
            <a:ext cx="1333356" cy="98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Зозуля" descr="C:\Users\Дмитрий\Desktop\кукушка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38" y="324035"/>
            <a:ext cx="1352405" cy="78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Лелека" descr="C:\Users\Дмитрий\Desktop\журавель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0498"/>
            <a:ext cx="1001605" cy="1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Синиця" descr="C:\Users\Дмитрий\Desktop\синица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595" y="286320"/>
            <a:ext cx="1260338" cy="79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Соловей" descr="C:\Users\Дмитрий\Desktop\соловей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5640" y="259220"/>
            <a:ext cx="1100284" cy="93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Жайворонок" descr="C:\Users\Дмитрий\Desktop\жаворонок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0754"/>
            <a:ext cx="580963" cy="9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Ластівка" descr="C:\Users\Дмитрий\Desktop\ласточка 2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0266" y="1544080"/>
            <a:ext cx="1087586" cy="74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978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-0.30834 0.3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1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0.17656 0.264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1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77778E-6 -1.85185E-6 L 0.66111 0.461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56" y="230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-0.32622 0.2814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9" y="140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-0.51475 0.654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47" y="3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-0.5368 0.6643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40" y="3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42725 0.6678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33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0.66632 0.282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16" y="140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0.25903 0.6622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1" y="33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14045 0.4858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4" y="2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32621 0.2949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9" y="147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2969</TotalTime>
  <Words>82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Ичетовкин</dc:creator>
  <cp:lastModifiedBy>Home</cp:lastModifiedBy>
  <cp:revision>283</cp:revision>
  <dcterms:created xsi:type="dcterms:W3CDTF">2015-04-29T05:33:59Z</dcterms:created>
  <dcterms:modified xsi:type="dcterms:W3CDTF">2015-07-11T18:12:01Z</dcterms:modified>
</cp:coreProperties>
</file>