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020118-E480-4312-AAC5-7F0C2B3E953E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FD9CD7-AF1A-44BE-B6CE-B9489EF39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857916" cy="56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86512" y="5357826"/>
            <a:ext cx="285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err="1" smtClean="0"/>
              <a:t>Чарлз</a:t>
            </a:r>
            <a:r>
              <a:rPr lang="uk-UA" sz="4800" b="1" dirty="0" smtClean="0"/>
              <a:t> Діккенс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0624"/>
            <a:ext cx="5000660" cy="632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860689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686800" cy="394018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accent1">
                    <a:lumMod val="50000"/>
                  </a:schemeClr>
                </a:solidFill>
                <a:latin typeface="a_RewinderDemiSh" pitchFamily="82" charset="-52"/>
              </a:rPr>
              <a:t>Подорож </a:t>
            </a:r>
            <a:r>
              <a:rPr lang="uk-UA" sz="8000" dirty="0" err="1" smtClean="0">
                <a:solidFill>
                  <a:schemeClr val="accent1">
                    <a:lumMod val="50000"/>
                  </a:schemeClr>
                </a:solidFill>
                <a:latin typeface="a_RewinderDemiSh" pitchFamily="82" charset="-52"/>
              </a:rPr>
              <a:t>Скруджа</a:t>
            </a:r>
            <a:r>
              <a:rPr lang="uk-UA" sz="8000" dirty="0" smtClean="0">
                <a:solidFill>
                  <a:schemeClr val="accent1">
                    <a:lumMod val="50000"/>
                  </a:schemeClr>
                </a:solidFill>
                <a:latin typeface="a_RewinderDemiSh" pitchFamily="82" charset="-52"/>
              </a:rPr>
              <a:t> в різдвяну ніч у часі та просторі</a:t>
            </a:r>
            <a:r>
              <a:rPr lang="uk-UA" sz="8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k-UA" sz="6000" b="1" dirty="0" smtClean="0">
                <a:latin typeface="a_CopperGothTitul3D" pitchFamily="34" charset="-52"/>
              </a:rPr>
              <a:t>Н</a:t>
            </a:r>
            <a:r>
              <a:rPr lang="uk-UA" sz="6000" b="1" i="1" dirty="0" smtClean="0">
                <a:latin typeface="a_CopperGothTitul3D" pitchFamily="34" charset="-52"/>
              </a:rPr>
              <a:t>е гроші роблять </a:t>
            </a:r>
          </a:p>
          <a:p>
            <a:pPr algn="r">
              <a:buNone/>
            </a:pPr>
            <a:r>
              <a:rPr lang="uk-UA" sz="6000" b="1" i="1" dirty="0" smtClean="0">
                <a:latin typeface="a_CopperGothTitul3D" pitchFamily="34" charset="-52"/>
              </a:rPr>
              <a:t>людину </a:t>
            </a:r>
            <a:r>
              <a:rPr lang="uk-UA" sz="6000" b="1" i="1" dirty="0" smtClean="0">
                <a:latin typeface="a_CopperGothTitul3D" pitchFamily="34" charset="-52"/>
              </a:rPr>
              <a:t>щасливою, </a:t>
            </a:r>
            <a:r>
              <a:rPr lang="uk-UA" sz="6000" b="1" i="1" dirty="0" smtClean="0">
                <a:latin typeface="a_CopperGothTitul3D" pitchFamily="34" charset="-52"/>
              </a:rPr>
              <a:t>а……</a:t>
            </a:r>
            <a:endParaRPr lang="ru-RU" sz="6000" b="1" dirty="0" smtClean="0">
              <a:latin typeface="a_CopperGothTitul3D" pitchFamily="34" charset="-52"/>
            </a:endParaRPr>
          </a:p>
          <a:p>
            <a:pPr algn="r">
              <a:buNone/>
            </a:pPr>
            <a:r>
              <a:rPr lang="uk-UA" sz="6000" b="1" dirty="0" smtClean="0"/>
              <a:t>Ч.Діккенс</a:t>
            </a:r>
            <a:endParaRPr lang="ru-RU" sz="6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uk-UA" sz="5400" b="1" dirty="0" smtClean="0">
                <a:latin typeface="a_CopperGothTitul3D" pitchFamily="34" charset="-52"/>
              </a:rPr>
              <a:t>Н</a:t>
            </a:r>
            <a:r>
              <a:rPr lang="uk-UA" sz="5400" b="1" i="1" dirty="0" smtClean="0">
                <a:latin typeface="a_CopperGothTitul3D" pitchFamily="34" charset="-52"/>
              </a:rPr>
              <a:t>е гроші роблять </a:t>
            </a:r>
          </a:p>
          <a:p>
            <a:pPr algn="r">
              <a:buNone/>
            </a:pPr>
            <a:r>
              <a:rPr lang="uk-UA" sz="5400" b="1" i="1" dirty="0" smtClean="0">
                <a:latin typeface="a_CopperGothTitul3D" pitchFamily="34" charset="-52"/>
              </a:rPr>
              <a:t>людину щасливою, </a:t>
            </a:r>
            <a:r>
              <a:rPr lang="uk-UA" sz="5400" b="1" i="1" dirty="0" smtClean="0">
                <a:latin typeface="a_CopperGothTitul3D" pitchFamily="34" charset="-52"/>
              </a:rPr>
              <a:t>а     </a:t>
            </a:r>
          </a:p>
          <a:p>
            <a:pPr algn="r">
              <a:buNone/>
            </a:pPr>
            <a:r>
              <a:rPr lang="uk-UA" sz="5400" b="1" i="1" dirty="0" smtClean="0">
                <a:latin typeface="a_CopperGothTitul3D" pitchFamily="34" charset="-52"/>
              </a:rPr>
              <a:t>людяність</a:t>
            </a:r>
            <a:endParaRPr lang="ru-RU" sz="5400" b="1" dirty="0" smtClean="0">
              <a:latin typeface="a_CopperGothTitul3D" pitchFamily="34" charset="-52"/>
            </a:endParaRPr>
          </a:p>
          <a:p>
            <a:pPr algn="r">
              <a:buNone/>
            </a:pPr>
            <a:r>
              <a:rPr lang="uk-UA" sz="5400" b="1" dirty="0" smtClean="0"/>
              <a:t>Ч.Діккенс</a:t>
            </a:r>
            <a:endParaRPr lang="ru-RU" sz="54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EAEAEA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30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Подорож Скруджа в різдвяну ніч у часі та просторі.</vt:lpstr>
      <vt:lpstr>Слайд 5</vt:lpstr>
      <vt:lpstr>Слайд 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Чарлз Діккенс</dc:title>
  <dc:creator>WiZaRd</dc:creator>
  <cp:lastModifiedBy>WiZaRd</cp:lastModifiedBy>
  <cp:revision>9</cp:revision>
  <dcterms:created xsi:type="dcterms:W3CDTF">2010-01-15T09:59:26Z</dcterms:created>
  <dcterms:modified xsi:type="dcterms:W3CDTF">2010-01-21T20:48:11Z</dcterms:modified>
</cp:coreProperties>
</file>