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5" r:id="rId8"/>
    <p:sldId id="267" r:id="rId9"/>
    <p:sldId id="272" r:id="rId10"/>
    <p:sldId id="273" r:id="rId11"/>
    <p:sldId id="270" r:id="rId12"/>
    <p:sldId id="268" r:id="rId13"/>
    <p:sldId id="266" r:id="rId14"/>
    <p:sldId id="274" r:id="rId15"/>
    <p:sldId id="264" r:id="rId16"/>
    <p:sldId id="269" r:id="rId17"/>
    <p:sldId id="271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DFC4DE4-8CDC-4475-ACD3-9B7249C29712}" type="datetimeFigureOut">
              <a:rPr lang="ru-RU" smtClean="0"/>
              <a:t>04.08.2011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2F779FB-7BCF-4074-A894-54ADEC87080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4%D1%83_%D0%A4%D1%83" TargetMode="External"/><Relationship Id="rId3" Type="http://schemas.openxmlformats.org/officeDocument/2006/relationships/hyperlink" Target="http://uk.wikipedia.org/wiki/%D0%9A%D0%B8%D1%82%D0%B0%D0%B9%D1%81%D1%8C%D0%BA%D0%B0_%D0%BC%D0%BE%D0%B2%D0%B0" TargetMode="External"/><Relationship Id="rId7" Type="http://schemas.openxmlformats.org/officeDocument/2006/relationships/hyperlink" Target="http://uk.wikipedia.org/wiki/%D0%A2%D0%B0%D0%BD_%28%D0%B4%D0%B8%D0%BD%D0%B0%D1%81%D1%82%D1%96%D1%8F%29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A%D0%B8%D1%82%D0%B0%D0%B9" TargetMode="External"/><Relationship Id="rId5" Type="http://schemas.openxmlformats.org/officeDocument/2006/relationships/hyperlink" Target="http://uk.wikipedia.org/wiki/762" TargetMode="External"/><Relationship Id="rId4" Type="http://schemas.openxmlformats.org/officeDocument/2006/relationships/hyperlink" Target="http://uk.wikipedia.org/wiki/70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A1%D0%B8%D1%87%D1%83%D0%B0%D0%BD%D1%8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1%D1%82%D1%80%D0%BE%D1%84%D0%B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k.wikipedia.org/wiki/%D0%A0%D0%B8%D0%BC%D0%B0" TargetMode="External"/><Relationship Id="rId4" Type="http://schemas.openxmlformats.org/officeDocument/2006/relationships/hyperlink" Target="http://uk.wikipedia.org/wiki/%D0%A2%D0%BE%D0%B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8000" b="1" dirty="0" smtClean="0"/>
              <a:t>Китайська поезія: Лі Бо</a:t>
            </a:r>
            <a:endParaRPr lang="ru-RU" sz="8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500594" cy="630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5008" y="5429264"/>
            <a:ext cx="2571768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Лі БО</a:t>
            </a:r>
          </a:p>
          <a:p>
            <a:pPr algn="ctr"/>
            <a:r>
              <a:rPr lang="uk-UA" dirty="0" smtClean="0"/>
              <a:t>Хуан </a:t>
            </a:r>
            <a:r>
              <a:rPr lang="uk-UA" dirty="0" err="1" smtClean="0"/>
              <a:t>Кунг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00105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5643578"/>
            <a:ext cx="2286016" cy="500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Вірш Лі Бо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4643470" cy="6510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04"/>
            <a:ext cx="5857916" cy="58579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503694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2143116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Плывут облака</a:t>
            </a:r>
            <a:endParaRPr lang="ru-RU" dirty="0" smtClean="0"/>
          </a:p>
          <a:p>
            <a:pPr algn="ctr"/>
            <a:r>
              <a:rPr lang="ru-RU" b="1" i="1" dirty="0" smtClean="0"/>
              <a:t>Отдыхать после знойного дня, </a:t>
            </a:r>
            <a:br>
              <a:rPr lang="ru-RU" b="1" i="1" dirty="0" smtClean="0"/>
            </a:br>
            <a:r>
              <a:rPr lang="ru-RU" b="1" i="1" dirty="0" smtClean="0"/>
              <a:t>Стремительных птиц</a:t>
            </a:r>
            <a:br>
              <a:rPr lang="ru-RU" b="1" i="1" dirty="0" smtClean="0"/>
            </a:br>
            <a:r>
              <a:rPr lang="ru-RU" b="1" i="1" dirty="0" smtClean="0"/>
              <a:t>Улетела последняя стая.</a:t>
            </a:r>
            <a:br>
              <a:rPr lang="ru-RU" b="1" i="1" dirty="0" smtClean="0"/>
            </a:br>
            <a:r>
              <a:rPr lang="ru-RU" b="1" i="1" dirty="0" smtClean="0"/>
              <a:t>Гляжу я на горы, </a:t>
            </a:r>
            <a:br>
              <a:rPr lang="ru-RU" b="1" i="1" dirty="0" smtClean="0"/>
            </a:br>
            <a:r>
              <a:rPr lang="ru-RU" b="1" i="1" dirty="0" smtClean="0"/>
              <a:t>И горы глядят на меня, </a:t>
            </a:r>
            <a:br>
              <a:rPr lang="ru-RU" b="1" i="1" dirty="0" smtClean="0"/>
            </a:br>
            <a:r>
              <a:rPr lang="ru-RU" b="1" i="1" dirty="0" smtClean="0"/>
              <a:t>И долго глядим мы, </a:t>
            </a:r>
            <a:br>
              <a:rPr lang="ru-RU" b="1" i="1" dirty="0" smtClean="0"/>
            </a:br>
            <a:r>
              <a:rPr lang="ru-RU" b="1" i="1" dirty="0" smtClean="0"/>
              <a:t>Друг другу не надоедая.</a:t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("Одиноко сижу в горах </a:t>
            </a:r>
            <a:r>
              <a:rPr lang="ru-RU" b="1" i="1" dirty="0" err="1" smtClean="0"/>
              <a:t>Цзинтиншань</a:t>
            </a:r>
            <a:r>
              <a:rPr lang="ru-RU" b="1" i="1" dirty="0" smtClean="0"/>
              <a:t>")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4846743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000760" y="5429264"/>
            <a:ext cx="271464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Спогади про Лі Бо</a:t>
            </a:r>
          </a:p>
          <a:p>
            <a:pPr algn="ctr"/>
            <a:r>
              <a:rPr lang="uk-UA" dirty="0" smtClean="0"/>
              <a:t>В.Ковтун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8429684" cy="5222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7"/>
            <a:ext cx="8136621" cy="5962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4000528" cy="585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00562" y="2000240"/>
            <a:ext cx="37147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"Книгу Олега </a:t>
            </a:r>
            <a:r>
              <a:rPr lang="ru-RU" dirty="0" err="1" smtClean="0"/>
              <a:t>Лишеги</a:t>
            </a:r>
            <a:r>
              <a:rPr lang="ru-RU" dirty="0" smtClean="0"/>
              <a:t> "</a:t>
            </a:r>
            <a:r>
              <a:rPr lang="ru-RU" dirty="0" err="1" smtClean="0"/>
              <a:t>Друже</a:t>
            </a:r>
            <a:r>
              <a:rPr lang="ru-RU" dirty="0" smtClean="0"/>
              <a:t>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, брате </a:t>
            </a:r>
            <a:r>
              <a:rPr lang="ru-RU" dirty="0" err="1" smtClean="0"/>
              <a:t>Ду</a:t>
            </a:r>
            <a:r>
              <a:rPr lang="ru-RU" dirty="0" smtClean="0"/>
              <a:t> Фу", </a:t>
            </a:r>
            <a:r>
              <a:rPr lang="ru-RU" dirty="0" err="1" smtClean="0"/>
              <a:t>либонь</a:t>
            </a:r>
            <a:r>
              <a:rPr lang="ru-RU" dirty="0" smtClean="0"/>
              <a:t>, добре </a:t>
            </a:r>
            <a:r>
              <a:rPr lang="ru-RU" dirty="0" err="1" smtClean="0"/>
              <a:t>читати</a:t>
            </a:r>
            <a:r>
              <a:rPr lang="ru-RU" dirty="0" smtClean="0"/>
              <a:t> </a:t>
            </a:r>
            <a:r>
              <a:rPr lang="ru-RU" dirty="0" err="1" smtClean="0"/>
              <a:t>зимовими</a:t>
            </a:r>
            <a:r>
              <a:rPr lang="ru-RU" dirty="0" smtClean="0"/>
              <a:t> </a:t>
            </a:r>
            <a:r>
              <a:rPr lang="ru-RU" dirty="0" err="1" smtClean="0"/>
              <a:t>вечорами</a:t>
            </a:r>
            <a:r>
              <a:rPr lang="ru-RU" dirty="0" smtClean="0"/>
              <a:t> - вона </a:t>
            </a:r>
            <a:r>
              <a:rPr lang="ru-RU" dirty="0" err="1" smtClean="0"/>
              <a:t>зігріває</a:t>
            </a:r>
            <a:r>
              <a:rPr lang="ru-RU" dirty="0" smtClean="0"/>
              <a:t> </a:t>
            </a:r>
            <a:r>
              <a:rPr lang="ru-RU" dirty="0" err="1" smtClean="0"/>
              <a:t>лункими</a:t>
            </a:r>
            <a:r>
              <a:rPr lang="ru-RU" dirty="0" smtClean="0"/>
              <a:t> </a:t>
            </a:r>
            <a:r>
              <a:rPr lang="ru-RU" dirty="0" err="1" smtClean="0"/>
              <a:t>п'янкими</a:t>
            </a:r>
            <a:r>
              <a:rPr lang="ru-RU" dirty="0" smtClean="0"/>
              <a:t> </a:t>
            </a:r>
            <a:r>
              <a:rPr lang="ru-RU" dirty="0" err="1" smtClean="0"/>
              <a:t>реченнями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так </a:t>
            </a:r>
            <a:r>
              <a:rPr lang="ru-RU" dirty="0" err="1" smtClean="0"/>
              <a:t>кортить</a:t>
            </a:r>
            <a:r>
              <a:rPr lang="ru-RU" dirty="0" smtClean="0"/>
              <a:t> </a:t>
            </a:r>
            <a:r>
              <a:rPr lang="ru-RU" dirty="0" err="1" smtClean="0"/>
              <a:t>вимовити</a:t>
            </a:r>
            <a:r>
              <a:rPr lang="ru-RU" dirty="0" smtClean="0"/>
              <a:t>. І буде то </a:t>
            </a:r>
            <a:r>
              <a:rPr lang="ru-RU" dirty="0" err="1" smtClean="0"/>
              <a:t>змістовна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щира</a:t>
            </a:r>
            <a:r>
              <a:rPr lang="ru-RU" dirty="0" smtClean="0"/>
              <a:t> </a:t>
            </a:r>
            <a:r>
              <a:rPr lang="ru-RU" dirty="0" err="1" smtClean="0"/>
              <a:t>розмова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собою,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ця</a:t>
            </a:r>
            <a:r>
              <a:rPr lang="ru-RU" dirty="0" smtClean="0"/>
              <a:t> книга - для </a:t>
            </a:r>
            <a:r>
              <a:rPr lang="ru-RU" dirty="0" err="1" smtClean="0"/>
              <a:t>читання</a:t>
            </a:r>
            <a:r>
              <a:rPr lang="ru-RU" dirty="0" smtClean="0"/>
              <a:t> на </a:t>
            </a:r>
            <a:r>
              <a:rPr lang="ru-RU" dirty="0" err="1" smtClean="0"/>
              <a:t>самоті</a:t>
            </a:r>
            <a:r>
              <a:rPr lang="ru-RU" dirty="0" smtClean="0"/>
              <a:t>. Вона </a:t>
            </a:r>
            <a:r>
              <a:rPr lang="ru-RU" dirty="0" err="1" smtClean="0"/>
              <a:t>просотує</a:t>
            </a:r>
            <a:r>
              <a:rPr lang="ru-RU" dirty="0" smtClean="0"/>
              <a:t> теплом (рисового?) вина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огортає</a:t>
            </a:r>
            <a:r>
              <a:rPr lang="ru-RU" dirty="0" smtClean="0"/>
              <a:t> </a:t>
            </a:r>
            <a:r>
              <a:rPr lang="ru-RU" dirty="0" err="1" smtClean="0"/>
              <a:t>пахощами</a:t>
            </a:r>
            <a:r>
              <a:rPr lang="ru-RU" dirty="0" smtClean="0"/>
              <a:t> </a:t>
            </a:r>
            <a:r>
              <a:rPr lang="ru-RU" dirty="0" err="1" smtClean="0"/>
              <a:t>паличок</a:t>
            </a:r>
            <a:r>
              <a:rPr lang="ru-RU" dirty="0" smtClean="0"/>
              <a:t> для </a:t>
            </a:r>
            <a:r>
              <a:rPr lang="ru-RU" dirty="0" err="1" smtClean="0"/>
              <a:t>куріння</a:t>
            </a:r>
            <a:r>
              <a:rPr lang="ru-RU" dirty="0" smtClean="0"/>
              <a:t>, </a:t>
            </a:r>
            <a:r>
              <a:rPr lang="ru-RU" dirty="0" err="1" smtClean="0"/>
              <a:t>занурює</a:t>
            </a:r>
            <a:r>
              <a:rPr lang="ru-RU" dirty="0" smtClean="0"/>
              <a:t> у </a:t>
            </a:r>
            <a:r>
              <a:rPr lang="ru-RU" dirty="0" err="1" smtClean="0"/>
              <a:t>роздуми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витягує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поспіху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4214842" cy="6167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857752" y="2714620"/>
            <a:ext cx="39290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(</a:t>
            </a:r>
            <a:r>
              <a:rPr lang="ru-RU" dirty="0" smtClean="0">
                <a:hlinkClick r:id="rId3" tooltip="Китайська мова"/>
              </a:rPr>
              <a:t>кит.</a:t>
            </a:r>
            <a:r>
              <a:rPr lang="ru-RU" dirty="0" smtClean="0"/>
              <a:t> </a:t>
            </a:r>
            <a:r>
              <a:rPr lang="ja-JP" altLang="en-US" dirty="0" smtClean="0"/>
              <a:t>李白</a:t>
            </a:r>
            <a:r>
              <a:rPr lang="en-US" altLang="ja-JP" dirty="0" smtClean="0"/>
              <a:t>, </a:t>
            </a:r>
            <a:r>
              <a:rPr lang="en-US" i="1" dirty="0" err="1" smtClean="0"/>
              <a:t>Lǐ</a:t>
            </a:r>
            <a:r>
              <a:rPr lang="en-US" i="1" dirty="0" smtClean="0"/>
              <a:t> </a:t>
            </a:r>
            <a:r>
              <a:rPr lang="en-US" i="1" dirty="0" err="1" smtClean="0"/>
              <a:t>Bái</a:t>
            </a:r>
            <a:r>
              <a:rPr lang="en-US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en-US" i="1" dirty="0" err="1" smtClean="0"/>
              <a:t>Lǐ</a:t>
            </a:r>
            <a:r>
              <a:rPr lang="en-US" i="1" dirty="0" smtClean="0"/>
              <a:t> </a:t>
            </a:r>
            <a:r>
              <a:rPr lang="en-US" i="1" dirty="0" err="1" smtClean="0"/>
              <a:t>Bó</a:t>
            </a:r>
            <a:r>
              <a:rPr lang="en-US" dirty="0" smtClean="0"/>
              <a:t>; *</a:t>
            </a:r>
            <a:r>
              <a:rPr lang="en-US" dirty="0" smtClean="0">
                <a:hlinkClick r:id="rId4" tooltip="701"/>
              </a:rPr>
              <a:t>701</a:t>
            </a:r>
            <a:r>
              <a:rPr lang="en-US" dirty="0" smtClean="0"/>
              <a:t> — †</a:t>
            </a:r>
            <a:r>
              <a:rPr lang="en-US" dirty="0" smtClean="0">
                <a:hlinkClick r:id="rId5" tooltip="762"/>
              </a:rPr>
              <a:t>762</a:t>
            </a:r>
            <a:r>
              <a:rPr lang="en-US" dirty="0" smtClean="0"/>
              <a:t>) — </a:t>
            </a:r>
            <a:r>
              <a:rPr lang="ru-RU" dirty="0" err="1" smtClean="0">
                <a:hlinkClick r:id="rId6" tooltip="Китай"/>
              </a:rPr>
              <a:t>китайський</a:t>
            </a:r>
            <a:r>
              <a:rPr lang="ru-RU" dirty="0" smtClean="0"/>
              <a:t> поет </a:t>
            </a:r>
            <a:r>
              <a:rPr lang="ru-RU" dirty="0" err="1" smtClean="0"/>
              <a:t>епохи</a:t>
            </a:r>
            <a:r>
              <a:rPr lang="ru-RU" dirty="0" smtClean="0"/>
              <a:t> </a:t>
            </a:r>
            <a:r>
              <a:rPr lang="ru-RU" dirty="0" smtClean="0">
                <a:hlinkClick r:id="rId7" tooltip="Тан (династія)"/>
              </a:rPr>
              <a:t>Тан</a:t>
            </a:r>
            <a:r>
              <a:rPr lang="ru-RU" dirty="0" smtClean="0"/>
              <a:t>. </a:t>
            </a:r>
            <a:r>
              <a:rPr lang="ru-RU" dirty="0" err="1" smtClean="0"/>
              <a:t>Використовував</a:t>
            </a:r>
            <a:r>
              <a:rPr lang="ru-RU" dirty="0" smtClean="0"/>
              <a:t> </a:t>
            </a:r>
            <a:r>
              <a:rPr lang="ru-RU" dirty="0" err="1" smtClean="0"/>
              <a:t>традиційні</a:t>
            </a:r>
            <a:r>
              <a:rPr lang="ru-RU" dirty="0" smtClean="0"/>
              <a:t> </a:t>
            </a:r>
            <a:r>
              <a:rPr lang="ru-RU" dirty="0" err="1" smtClean="0"/>
              <a:t>літературні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багатство</a:t>
            </a:r>
            <a:r>
              <a:rPr lang="ru-RU" dirty="0" smtClean="0"/>
              <a:t> </a:t>
            </a:r>
            <a:r>
              <a:rPr lang="ru-RU" dirty="0" err="1" smtClean="0"/>
              <a:t>уяви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 принесло </a:t>
            </a:r>
            <a:r>
              <a:rPr lang="ru-RU" dirty="0" err="1" smtClean="0"/>
              <a:t>йому</a:t>
            </a:r>
            <a:r>
              <a:rPr lang="ru-RU" dirty="0" smtClean="0"/>
              <a:t> славу </a:t>
            </a:r>
            <a:r>
              <a:rPr lang="ru-RU" dirty="0" err="1" smtClean="0"/>
              <a:t>найвизначнішого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китайських</a:t>
            </a:r>
            <a:r>
              <a:rPr lang="ru-RU" dirty="0" smtClean="0"/>
              <a:t> </a:t>
            </a:r>
            <a:r>
              <a:rPr lang="ru-RU" dirty="0" err="1" smtClean="0"/>
              <a:t>поетів</a:t>
            </a:r>
            <a:r>
              <a:rPr lang="ru-RU" dirty="0" smtClean="0"/>
              <a:t>. </a:t>
            </a:r>
            <a:r>
              <a:rPr lang="ru-RU" dirty="0" err="1" smtClean="0"/>
              <a:t>Хоча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писав в основному на </a:t>
            </a:r>
            <a:r>
              <a:rPr lang="ru-RU" dirty="0" err="1" smtClean="0"/>
              <a:t>піднесені</a:t>
            </a:r>
            <a:r>
              <a:rPr lang="ru-RU" dirty="0" smtClean="0"/>
              <a:t> теми, </a:t>
            </a:r>
            <a:r>
              <a:rPr lang="ru-RU" dirty="0" err="1" smtClean="0"/>
              <a:t>також</a:t>
            </a:r>
            <a:r>
              <a:rPr lang="ru-RU" dirty="0" smtClean="0"/>
              <a:t> не </a:t>
            </a:r>
            <a:r>
              <a:rPr lang="ru-RU" dirty="0" err="1" smtClean="0"/>
              <a:t>залишав</a:t>
            </a:r>
            <a:r>
              <a:rPr lang="ru-RU" dirty="0" smtClean="0"/>
              <a:t> без </a:t>
            </a:r>
            <a:r>
              <a:rPr lang="ru-RU" dirty="0" err="1" smtClean="0"/>
              <a:t>уваги</a:t>
            </a:r>
            <a:r>
              <a:rPr lang="ru-RU" dirty="0" smtClean="0"/>
              <a:t> </a:t>
            </a:r>
            <a:r>
              <a:rPr lang="ru-RU" dirty="0" err="1" smtClean="0"/>
              <a:t>хвалебні</a:t>
            </a:r>
            <a:r>
              <a:rPr lang="ru-RU" dirty="0" smtClean="0"/>
              <a:t> </a:t>
            </a:r>
            <a:r>
              <a:rPr lang="ru-RU" dirty="0" err="1" smtClean="0"/>
              <a:t>вірші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тости</a:t>
            </a:r>
            <a:r>
              <a:rPr lang="ru-RU" dirty="0" smtClean="0"/>
              <a:t>. Друг </a:t>
            </a:r>
            <a:r>
              <a:rPr lang="ru-RU" dirty="0" err="1" smtClean="0"/>
              <a:t>іншого</a:t>
            </a:r>
            <a:r>
              <a:rPr lang="ru-RU" dirty="0" smtClean="0"/>
              <a:t> великого </a:t>
            </a:r>
            <a:r>
              <a:rPr lang="ru-RU" dirty="0" err="1" smtClean="0"/>
              <a:t>поета</a:t>
            </a:r>
            <a:r>
              <a:rPr lang="ru-RU" dirty="0" smtClean="0"/>
              <a:t>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епохи</a:t>
            </a:r>
            <a:r>
              <a:rPr lang="ru-RU" dirty="0" smtClean="0"/>
              <a:t>, </a:t>
            </a:r>
            <a:r>
              <a:rPr lang="ru-RU" dirty="0" err="1" smtClean="0">
                <a:hlinkClick r:id="rId8" tooltip="Ду Фу"/>
              </a:rPr>
              <a:t>Ду</a:t>
            </a:r>
            <a:r>
              <a:rPr lang="ru-RU" dirty="0" smtClean="0">
                <a:hlinkClick r:id="rId8" tooltip="Ду Фу"/>
              </a:rPr>
              <a:t> Фу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357166"/>
            <a:ext cx="8572560" cy="650083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, </a:t>
            </a:r>
            <a:r>
              <a:rPr lang="ru-RU" dirty="0" err="1" smtClean="0"/>
              <a:t>відомий</a:t>
            </a:r>
            <a:r>
              <a:rPr lang="ru-RU" dirty="0" smtClean="0"/>
              <a:t> поет </a:t>
            </a:r>
            <a:r>
              <a:rPr lang="ru-RU" dirty="0" err="1" smtClean="0"/>
              <a:t>давнього</a:t>
            </a:r>
            <a:r>
              <a:rPr lang="ru-RU" dirty="0" smtClean="0"/>
              <a:t> Китаю, </a:t>
            </a:r>
            <a:r>
              <a:rPr lang="ru-RU" dirty="0" err="1" smtClean="0"/>
              <a:t>народився</a:t>
            </a:r>
            <a:r>
              <a:rPr lang="ru-RU" dirty="0" smtClean="0"/>
              <a:t> у 701 </a:t>
            </a:r>
            <a:r>
              <a:rPr lang="ru-RU" dirty="0" err="1" smtClean="0"/>
              <a:t>році</a:t>
            </a:r>
            <a:r>
              <a:rPr lang="ru-RU" dirty="0" smtClean="0"/>
              <a:t>, </a:t>
            </a:r>
            <a:r>
              <a:rPr lang="ru-RU" dirty="0" err="1" smtClean="0"/>
              <a:t>був</a:t>
            </a:r>
            <a:r>
              <a:rPr lang="ru-RU" dirty="0" smtClean="0"/>
              <a:t> родом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теперішньої</a:t>
            </a:r>
            <a:r>
              <a:rPr lang="ru-RU" dirty="0" smtClean="0"/>
              <a:t> </a:t>
            </a:r>
            <a:r>
              <a:rPr lang="ru-RU" dirty="0" err="1" smtClean="0"/>
              <a:t>провінції</a:t>
            </a:r>
            <a:r>
              <a:rPr lang="ru-RU" dirty="0" smtClean="0"/>
              <a:t> </a:t>
            </a:r>
            <a:r>
              <a:rPr lang="ru-RU" dirty="0" err="1" smtClean="0">
                <a:hlinkClick r:id="rId2" tooltip="Сичуань"/>
              </a:rPr>
              <a:t>Сичуань</a:t>
            </a:r>
            <a:r>
              <a:rPr lang="ru-RU" dirty="0" smtClean="0"/>
              <a:t>. </a:t>
            </a:r>
            <a:r>
              <a:rPr lang="ru-RU" dirty="0" err="1" smtClean="0"/>
              <a:t>Китайські</a:t>
            </a:r>
            <a:r>
              <a:rPr lang="ru-RU" dirty="0" smtClean="0"/>
              <a:t> </a:t>
            </a:r>
            <a:r>
              <a:rPr lang="ru-RU" dirty="0" err="1" smtClean="0"/>
              <a:t>біографи</a:t>
            </a:r>
            <a:r>
              <a:rPr lang="ru-RU" dirty="0" smtClean="0"/>
              <a:t> </a:t>
            </a:r>
            <a:r>
              <a:rPr lang="ru-RU" dirty="0" err="1" smtClean="0"/>
              <a:t>зображують</a:t>
            </a:r>
            <a:r>
              <a:rPr lang="ru-RU" dirty="0" smtClean="0"/>
              <a:t>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геніальним</a:t>
            </a:r>
            <a:r>
              <a:rPr lang="ru-RU" dirty="0" smtClean="0"/>
              <a:t> безумцем,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черпає</a:t>
            </a:r>
            <a:r>
              <a:rPr lang="ru-RU" dirty="0" smtClean="0"/>
              <a:t> </a:t>
            </a:r>
            <a:r>
              <a:rPr lang="ru-RU" dirty="0" err="1" smtClean="0"/>
              <a:t>своє</a:t>
            </a:r>
            <a:r>
              <a:rPr lang="ru-RU" dirty="0" smtClean="0"/>
              <a:t> </a:t>
            </a:r>
            <a:r>
              <a:rPr lang="ru-RU" dirty="0" err="1" smtClean="0"/>
              <a:t>натхнення</a:t>
            </a:r>
            <a:r>
              <a:rPr lang="ru-RU" dirty="0" smtClean="0"/>
              <a:t> в </a:t>
            </a:r>
            <a:r>
              <a:rPr lang="ru-RU" dirty="0" err="1" smtClean="0"/>
              <a:t>келиху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вином, у </a:t>
            </a:r>
            <a:r>
              <a:rPr lang="ru-RU" dirty="0" err="1" smtClean="0"/>
              <a:t>товаристві</a:t>
            </a:r>
            <a:r>
              <a:rPr lang="ru-RU" dirty="0" smtClean="0"/>
              <a:t>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поетів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утворюють</a:t>
            </a:r>
            <a:r>
              <a:rPr lang="ru-RU" dirty="0" smtClean="0"/>
              <a:t> </a:t>
            </a:r>
            <a:r>
              <a:rPr lang="ru-RU" dirty="0" err="1" smtClean="0"/>
              <a:t>поетичну</a:t>
            </a:r>
            <a:r>
              <a:rPr lang="ru-RU" dirty="0" smtClean="0"/>
              <a:t> </a:t>
            </a:r>
            <a:r>
              <a:rPr lang="ru-RU" dirty="0" err="1" smtClean="0"/>
              <a:t>співдружність</a:t>
            </a:r>
            <a:r>
              <a:rPr lang="ru-RU" dirty="0" smtClean="0"/>
              <a:t> </a:t>
            </a:r>
            <a:r>
              <a:rPr lang="ru-RU" dirty="0" err="1" smtClean="0"/>
              <a:t>спочатку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шести </a:t>
            </a:r>
            <a:r>
              <a:rPr lang="ru-RU" dirty="0" err="1" smtClean="0"/>
              <a:t>членів</a:t>
            </a:r>
            <a:r>
              <a:rPr lang="ru-RU" dirty="0" smtClean="0"/>
              <a:t> («Шестеро </a:t>
            </a:r>
            <a:r>
              <a:rPr lang="ru-RU" dirty="0" err="1" smtClean="0"/>
              <a:t>мудрих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Бамбукового потоку»), а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восьми («Восьмеро </a:t>
            </a:r>
            <a:r>
              <a:rPr lang="ru-RU" dirty="0" err="1" smtClean="0"/>
              <a:t>безсмертних</a:t>
            </a:r>
            <a:r>
              <a:rPr lang="ru-RU" dirty="0" smtClean="0"/>
              <a:t> </a:t>
            </a:r>
            <a:r>
              <a:rPr lang="ru-RU" dirty="0" err="1" smtClean="0"/>
              <a:t>Винної</a:t>
            </a:r>
            <a:r>
              <a:rPr lang="ru-RU" dirty="0" smtClean="0"/>
              <a:t> </a:t>
            </a:r>
            <a:r>
              <a:rPr lang="ru-RU" dirty="0" err="1" smtClean="0"/>
              <a:t>чаші</a:t>
            </a:r>
            <a:r>
              <a:rPr lang="ru-RU" dirty="0" smtClean="0"/>
              <a:t>»).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товариства</a:t>
            </a:r>
            <a:r>
              <a:rPr lang="ru-RU" dirty="0" smtClean="0"/>
              <a:t> в ту </a:t>
            </a:r>
            <a:r>
              <a:rPr lang="ru-RU" dirty="0" err="1" smtClean="0"/>
              <a:t>епоху</a:t>
            </a:r>
            <a:r>
              <a:rPr lang="ru-RU" dirty="0" smtClean="0"/>
              <a:t> </a:t>
            </a:r>
            <a:r>
              <a:rPr lang="ru-RU" dirty="0" err="1" smtClean="0"/>
              <a:t>відігравали</a:t>
            </a:r>
            <a:r>
              <a:rPr lang="ru-RU" dirty="0" smtClean="0"/>
              <a:t> роль </a:t>
            </a:r>
            <a:r>
              <a:rPr lang="ru-RU" dirty="0" err="1" smtClean="0"/>
              <a:t>літературних</a:t>
            </a:r>
            <a:r>
              <a:rPr lang="ru-RU" dirty="0" smtClean="0"/>
              <a:t> </a:t>
            </a:r>
            <a:r>
              <a:rPr lang="ru-RU" dirty="0" err="1" smtClean="0"/>
              <a:t>шкіл</a:t>
            </a:r>
            <a:r>
              <a:rPr lang="ru-RU" dirty="0" smtClean="0"/>
              <a:t>. </a:t>
            </a:r>
            <a:r>
              <a:rPr lang="ru-RU" dirty="0" err="1" smtClean="0"/>
              <a:t>Ще</a:t>
            </a:r>
            <a:r>
              <a:rPr lang="ru-RU" dirty="0" smtClean="0"/>
              <a:t> в юному </a:t>
            </a:r>
            <a:r>
              <a:rPr lang="ru-RU" dirty="0" err="1" smtClean="0"/>
              <a:t>віці</a:t>
            </a:r>
            <a:r>
              <a:rPr lang="ru-RU" dirty="0" smtClean="0"/>
              <a:t> поет </a:t>
            </a:r>
            <a:r>
              <a:rPr lang="ru-RU" dirty="0" err="1" smtClean="0"/>
              <a:t>мріяв</a:t>
            </a:r>
            <a:r>
              <a:rPr lang="ru-RU" dirty="0" smtClean="0"/>
              <a:t> </a:t>
            </a:r>
            <a:r>
              <a:rPr lang="ru-RU" dirty="0" err="1" smtClean="0"/>
              <a:t>допомагати</a:t>
            </a:r>
            <a:r>
              <a:rPr lang="ru-RU" dirty="0" smtClean="0"/>
              <a:t> людям, </a:t>
            </a:r>
            <a:r>
              <a:rPr lang="ru-RU" dirty="0" err="1" smtClean="0"/>
              <a:t>і</a:t>
            </a:r>
            <a:r>
              <a:rPr lang="ru-RU" dirty="0" smtClean="0"/>
              <a:t> через те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обрав</a:t>
            </a:r>
            <a:r>
              <a:rPr lang="ru-RU" dirty="0" smtClean="0"/>
              <a:t> </a:t>
            </a:r>
            <a:r>
              <a:rPr lang="ru-RU" dirty="0" err="1" smtClean="0"/>
              <a:t>незвичайний</a:t>
            </a:r>
            <a:r>
              <a:rPr lang="ru-RU" dirty="0" smtClean="0"/>
              <a:t> шлях для </a:t>
            </a:r>
            <a:r>
              <a:rPr lang="ru-RU" dirty="0" err="1" smtClean="0"/>
              <a:t>молодої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покоління</a:t>
            </a:r>
            <a:r>
              <a:rPr lang="ru-RU" dirty="0" smtClean="0"/>
              <a:t>: не </a:t>
            </a:r>
            <a:r>
              <a:rPr lang="ru-RU" dirty="0" err="1" smtClean="0"/>
              <a:t>складав</a:t>
            </a:r>
            <a:r>
              <a:rPr lang="ru-RU" dirty="0" smtClean="0"/>
              <a:t> </a:t>
            </a:r>
            <a:r>
              <a:rPr lang="ru-RU" dirty="0" err="1" smtClean="0"/>
              <a:t>іспитів</a:t>
            </a:r>
            <a:r>
              <a:rPr lang="ru-RU" dirty="0" smtClean="0"/>
              <a:t>, </a:t>
            </a:r>
            <a:r>
              <a:rPr lang="ru-RU" dirty="0" err="1" smtClean="0"/>
              <a:t>пішов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дому, жив </a:t>
            </a:r>
            <a:r>
              <a:rPr lang="ru-RU" dirty="0" err="1" smtClean="0"/>
              <a:t>осторонь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людського</a:t>
            </a:r>
            <a:r>
              <a:rPr lang="ru-RU" dirty="0" smtClean="0"/>
              <a:t> </a:t>
            </a:r>
            <a:r>
              <a:rPr lang="ru-RU" dirty="0" err="1" smtClean="0"/>
              <a:t>житла</a:t>
            </a:r>
            <a:r>
              <a:rPr lang="ru-RU" dirty="0" smtClean="0"/>
              <a:t>, </a:t>
            </a:r>
            <a:r>
              <a:rPr lang="ru-RU" dirty="0" err="1" smtClean="0"/>
              <a:t>мандрував</a:t>
            </a:r>
            <a:r>
              <a:rPr lang="ru-RU" dirty="0" smtClean="0"/>
              <a:t>, </a:t>
            </a:r>
            <a:r>
              <a:rPr lang="ru-RU" dirty="0" err="1" smtClean="0"/>
              <a:t>захоплювався</a:t>
            </a:r>
            <a:r>
              <a:rPr lang="ru-RU" dirty="0" smtClean="0"/>
              <a:t> </a:t>
            </a:r>
            <a:r>
              <a:rPr lang="ru-RU" dirty="0" err="1" smtClean="0"/>
              <a:t>даоською</a:t>
            </a:r>
            <a:r>
              <a:rPr lang="ru-RU" dirty="0" smtClean="0"/>
              <a:t> </a:t>
            </a:r>
            <a:r>
              <a:rPr lang="ru-RU" dirty="0" err="1" smtClean="0"/>
              <a:t>самотністю</a:t>
            </a:r>
            <a:r>
              <a:rPr lang="ru-RU" dirty="0" smtClean="0"/>
              <a:t>.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сорок </a:t>
            </a:r>
            <a:r>
              <a:rPr lang="ru-RU" dirty="0" err="1" smtClean="0"/>
              <a:t>років</a:t>
            </a:r>
            <a:r>
              <a:rPr lang="ru-RU" dirty="0" smtClean="0"/>
              <a:t>, коли </a:t>
            </a:r>
            <a:r>
              <a:rPr lang="ru-RU" dirty="0" err="1" smtClean="0"/>
              <a:t>імператор</a:t>
            </a:r>
            <a:r>
              <a:rPr lang="ru-RU" dirty="0" smtClean="0"/>
              <a:t> покликав </a:t>
            </a:r>
            <a:r>
              <a:rPr lang="ru-RU" dirty="0" err="1" smtClean="0"/>
              <a:t>його</a:t>
            </a:r>
            <a:r>
              <a:rPr lang="ru-RU" dirty="0" smtClean="0"/>
              <a:t> до </a:t>
            </a:r>
            <a:r>
              <a:rPr lang="ru-RU" dirty="0" err="1" smtClean="0"/>
              <a:t>свого</a:t>
            </a:r>
            <a:r>
              <a:rPr lang="ru-RU" dirty="0" smtClean="0"/>
              <a:t> палацу </a:t>
            </a:r>
            <a:r>
              <a:rPr lang="ru-RU" dirty="0" err="1" smtClean="0"/>
              <a:t>і</a:t>
            </a:r>
            <a:r>
              <a:rPr lang="ru-RU" dirty="0" smtClean="0"/>
              <a:t> нагородив </a:t>
            </a:r>
            <a:r>
              <a:rPr lang="ru-RU" dirty="0" err="1" smtClean="0"/>
              <a:t>званням</a:t>
            </a:r>
            <a:r>
              <a:rPr lang="ru-RU" dirty="0" smtClean="0"/>
              <a:t> </a:t>
            </a:r>
            <a:r>
              <a:rPr lang="ru-RU" dirty="0" err="1" smtClean="0"/>
              <a:t>ханьлінь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нині</a:t>
            </a:r>
            <a:r>
              <a:rPr lang="ru-RU" dirty="0" smtClean="0"/>
              <a:t> ми б </a:t>
            </a:r>
            <a:r>
              <a:rPr lang="ru-RU" dirty="0" err="1" smtClean="0"/>
              <a:t>вважали</a:t>
            </a:r>
            <a:r>
              <a:rPr lang="ru-RU" dirty="0" smtClean="0"/>
              <a:t> </a:t>
            </a:r>
            <a:r>
              <a:rPr lang="ru-RU" dirty="0" err="1" smtClean="0"/>
              <a:t>академічним</a:t>
            </a:r>
            <a:r>
              <a:rPr lang="ru-RU" dirty="0" smtClean="0"/>
              <a:t> </a:t>
            </a:r>
            <a:r>
              <a:rPr lang="ru-RU" dirty="0" err="1" smtClean="0"/>
              <a:t>ступенем</a:t>
            </a:r>
            <a:r>
              <a:rPr lang="ru-RU" dirty="0" smtClean="0"/>
              <a:t>.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залишався</a:t>
            </a:r>
            <a:r>
              <a:rPr lang="ru-RU" dirty="0" smtClean="0"/>
              <a:t> </a:t>
            </a:r>
            <a:r>
              <a:rPr lang="ru-RU" dirty="0" err="1" smtClean="0"/>
              <a:t>поетом</a:t>
            </a:r>
            <a:r>
              <a:rPr lang="ru-RU" dirty="0" smtClean="0"/>
              <a:t>, </a:t>
            </a:r>
            <a:r>
              <a:rPr lang="ru-RU" dirty="0" err="1" smtClean="0"/>
              <a:t>незалежним</a:t>
            </a:r>
            <a:r>
              <a:rPr lang="ru-RU" dirty="0" smtClean="0"/>
              <a:t> у </a:t>
            </a:r>
            <a:r>
              <a:rPr lang="ru-RU" dirty="0" err="1" smtClean="0"/>
              <a:t>переконаннях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вчинках</a:t>
            </a:r>
            <a:r>
              <a:rPr lang="ru-RU" dirty="0" smtClean="0"/>
              <a:t>, а </a:t>
            </a:r>
            <a:r>
              <a:rPr lang="ru-RU" dirty="0" err="1" smtClean="0"/>
              <a:t>це</a:t>
            </a:r>
            <a:r>
              <a:rPr lang="ru-RU" dirty="0" smtClean="0"/>
              <a:t> не </a:t>
            </a:r>
            <a:r>
              <a:rPr lang="ru-RU" dirty="0" err="1" smtClean="0"/>
              <a:t>збігалося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чиношануванням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придворними</a:t>
            </a:r>
            <a:r>
              <a:rPr lang="ru-RU" dirty="0" smtClean="0"/>
              <a:t> правилами. Через три роки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залишив</a:t>
            </a:r>
            <a:r>
              <a:rPr lang="ru-RU" dirty="0" smtClean="0"/>
              <a:t> </a:t>
            </a:r>
            <a:r>
              <a:rPr lang="ru-RU" dirty="0" err="1" smtClean="0"/>
              <a:t>столицю</a:t>
            </a:r>
            <a:r>
              <a:rPr lang="ru-RU" dirty="0" smtClean="0"/>
              <a:t> </a:t>
            </a:r>
            <a:r>
              <a:rPr lang="ru-RU" dirty="0" err="1" smtClean="0"/>
              <a:t>заради</a:t>
            </a:r>
            <a:r>
              <a:rPr lang="ru-RU" dirty="0" smtClean="0"/>
              <a:t> </a:t>
            </a:r>
            <a:r>
              <a:rPr lang="ru-RU" dirty="0" err="1" smtClean="0"/>
              <a:t>нових</a:t>
            </a:r>
            <a:r>
              <a:rPr lang="ru-RU" dirty="0" smtClean="0"/>
              <a:t> </a:t>
            </a:r>
            <a:r>
              <a:rPr lang="ru-RU" dirty="0" err="1" smtClean="0"/>
              <a:t>подорожей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зустрічі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поетами</a:t>
            </a:r>
            <a:r>
              <a:rPr lang="ru-RU" dirty="0" smtClean="0"/>
              <a:t> </a:t>
            </a:r>
            <a:r>
              <a:rPr lang="ru-RU" dirty="0" err="1" smtClean="0"/>
              <a:t>Ду</a:t>
            </a:r>
            <a:r>
              <a:rPr lang="ru-RU" dirty="0" smtClean="0"/>
              <a:t> Фу, </a:t>
            </a:r>
            <a:r>
              <a:rPr lang="ru-RU" dirty="0" err="1" smtClean="0"/>
              <a:t>Гао</a:t>
            </a:r>
            <a:r>
              <a:rPr lang="ru-RU" dirty="0" smtClean="0"/>
              <a:t> </a:t>
            </a:r>
            <a:r>
              <a:rPr lang="ru-RU" dirty="0" err="1" smtClean="0"/>
              <a:t>Ші</a:t>
            </a:r>
            <a:r>
              <a:rPr lang="ru-RU" dirty="0" smtClean="0"/>
              <a:t> та </a:t>
            </a:r>
            <a:r>
              <a:rPr lang="ru-RU" dirty="0" err="1" smtClean="0"/>
              <a:t>іншими</a:t>
            </a:r>
            <a:r>
              <a:rPr lang="ru-RU" dirty="0" smtClean="0"/>
              <a:t>. Того часу </a:t>
            </a:r>
            <a:r>
              <a:rPr lang="ru-RU" dirty="0" err="1" smtClean="0"/>
              <a:t>стався</a:t>
            </a:r>
            <a:r>
              <a:rPr lang="ru-RU" dirty="0" smtClean="0"/>
              <a:t> бунт Ань </a:t>
            </a:r>
            <a:r>
              <a:rPr lang="ru-RU" dirty="0" err="1" smtClean="0"/>
              <a:t>Лу-шаня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через </a:t>
            </a:r>
            <a:r>
              <a:rPr lang="ru-RU" dirty="0" err="1" smtClean="0"/>
              <a:t>Лушань</a:t>
            </a:r>
            <a:r>
              <a:rPr lang="ru-RU" dirty="0" smtClean="0"/>
              <a:t>, де </a:t>
            </a:r>
            <a:r>
              <a:rPr lang="ru-RU" dirty="0" err="1" smtClean="0"/>
              <a:t>спинився</a:t>
            </a:r>
            <a:r>
              <a:rPr lang="ru-RU" dirty="0" smtClean="0"/>
              <a:t> поет, проходили </a:t>
            </a:r>
            <a:r>
              <a:rPr lang="ru-RU" dirty="0" err="1" smtClean="0"/>
              <a:t>війська</a:t>
            </a:r>
            <a:r>
              <a:rPr lang="ru-RU" dirty="0" smtClean="0"/>
              <a:t>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Ліня</a:t>
            </a:r>
            <a:r>
              <a:rPr lang="ru-RU" dirty="0" smtClean="0"/>
              <a:t>, </a:t>
            </a:r>
            <a:r>
              <a:rPr lang="ru-RU" dirty="0" err="1" smtClean="0"/>
              <a:t>молодшого</a:t>
            </a:r>
            <a:r>
              <a:rPr lang="ru-RU" dirty="0" smtClean="0"/>
              <a:t> брата </a:t>
            </a:r>
            <a:r>
              <a:rPr lang="ru-RU" dirty="0" err="1" smtClean="0"/>
              <a:t>імператора</a:t>
            </a:r>
            <a:r>
              <a:rPr lang="ru-RU" dirty="0" smtClean="0"/>
              <a:t> </a:t>
            </a:r>
            <a:r>
              <a:rPr lang="ru-RU" dirty="0" err="1" smtClean="0"/>
              <a:t>Су-цзуна</a:t>
            </a:r>
            <a:r>
              <a:rPr lang="ru-RU" dirty="0" smtClean="0"/>
              <a:t>.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погодився</a:t>
            </a:r>
            <a:r>
              <a:rPr lang="ru-RU" dirty="0" smtClean="0"/>
              <a:t> </a:t>
            </a:r>
            <a:r>
              <a:rPr lang="ru-RU" dirty="0" err="1" smtClean="0"/>
              <a:t>піти</a:t>
            </a:r>
            <a:r>
              <a:rPr lang="ru-RU" dirty="0" smtClean="0"/>
              <a:t> до </a:t>
            </a:r>
            <a:r>
              <a:rPr lang="ru-RU" dirty="0" err="1" smtClean="0"/>
              <a:t>нього</a:t>
            </a:r>
            <a:r>
              <a:rPr lang="ru-RU" dirty="0" smtClean="0"/>
              <a:t> на службу, коли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Лінь</a:t>
            </a:r>
            <a:r>
              <a:rPr lang="ru-RU" dirty="0" smtClean="0"/>
              <a:t> </a:t>
            </a:r>
            <a:r>
              <a:rPr lang="ru-RU" dirty="0" err="1" smtClean="0"/>
              <a:t>зазіхнув</a:t>
            </a:r>
            <a:r>
              <a:rPr lang="ru-RU" dirty="0" smtClean="0"/>
              <a:t> на престол,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поета</a:t>
            </a:r>
            <a:r>
              <a:rPr lang="ru-RU" dirty="0" smtClean="0"/>
              <a:t> як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прихильника</a:t>
            </a:r>
            <a:r>
              <a:rPr lang="ru-RU" dirty="0" smtClean="0"/>
              <a:t>, </a:t>
            </a:r>
            <a:r>
              <a:rPr lang="ru-RU" dirty="0" err="1" smtClean="0"/>
              <a:t>було</a:t>
            </a:r>
            <a:r>
              <a:rPr lang="ru-RU" dirty="0" smtClean="0"/>
              <a:t> кинуто до </a:t>
            </a:r>
            <a:r>
              <a:rPr lang="ru-RU" dirty="0" err="1" smtClean="0"/>
              <a:t>в'язниці</a:t>
            </a:r>
            <a:r>
              <a:rPr lang="ru-RU" dirty="0" smtClean="0"/>
              <a:t>, а </a:t>
            </a:r>
            <a:r>
              <a:rPr lang="ru-RU" dirty="0" err="1" smtClean="0"/>
              <a:t>потім</a:t>
            </a:r>
            <a:r>
              <a:rPr lang="ru-RU" dirty="0" smtClean="0"/>
              <a:t> заслано в далекий </a:t>
            </a:r>
            <a:r>
              <a:rPr lang="ru-RU" dirty="0" err="1" smtClean="0"/>
              <a:t>Єлан</a:t>
            </a:r>
            <a:r>
              <a:rPr lang="ru-RU" dirty="0" smtClean="0"/>
              <a:t>.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пробачили</a:t>
            </a:r>
            <a:r>
              <a:rPr lang="ru-RU" dirty="0" smtClean="0"/>
              <a:t>, повернули </a:t>
            </a:r>
            <a:r>
              <a:rPr lang="ru-RU" dirty="0" err="1" smtClean="0"/>
              <a:t>посеред</a:t>
            </a:r>
            <a:r>
              <a:rPr lang="ru-RU" dirty="0" smtClean="0"/>
              <a:t> дороги. Через </a:t>
            </a:r>
            <a:r>
              <a:rPr lang="ru-RU" dirty="0" err="1" smtClean="0"/>
              <a:t>кілька</a:t>
            </a:r>
            <a:r>
              <a:rPr lang="ru-RU" dirty="0" smtClean="0"/>
              <a:t> </a:t>
            </a:r>
            <a:r>
              <a:rPr lang="ru-RU" dirty="0" err="1" smtClean="0"/>
              <a:t>років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подій</a:t>
            </a:r>
            <a:r>
              <a:rPr lang="ru-RU" dirty="0" smtClean="0"/>
              <a:t>, у 762 </a:t>
            </a:r>
            <a:r>
              <a:rPr lang="ru-RU" dirty="0" err="1" smtClean="0"/>
              <a:t>році</a:t>
            </a:r>
            <a:r>
              <a:rPr lang="ru-RU" dirty="0" smtClean="0"/>
              <a:t>,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помер у </a:t>
            </a:r>
            <a:r>
              <a:rPr lang="ru-RU" dirty="0" err="1" smtClean="0"/>
              <a:t>домівці</a:t>
            </a:r>
            <a:r>
              <a:rPr lang="ru-RU" dirty="0" smtClean="0"/>
              <a:t> </a:t>
            </a:r>
            <a:r>
              <a:rPr lang="ru-RU" dirty="0" err="1" smtClean="0"/>
              <a:t>свого</a:t>
            </a:r>
            <a:r>
              <a:rPr lang="ru-RU" dirty="0" smtClean="0"/>
              <a:t> родича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Ян-біна</a:t>
            </a:r>
            <a:r>
              <a:rPr lang="ru-RU" dirty="0" smtClean="0"/>
              <a:t>, </a:t>
            </a:r>
            <a:r>
              <a:rPr lang="ru-RU" dirty="0" err="1" smtClean="0"/>
              <a:t>якому</a:t>
            </a:r>
            <a:r>
              <a:rPr lang="ru-RU" dirty="0" smtClean="0"/>
              <a:t> ми </a:t>
            </a:r>
            <a:r>
              <a:rPr lang="ru-RU" dirty="0" err="1" smtClean="0"/>
              <a:t>зобов'язані</a:t>
            </a:r>
            <a:r>
              <a:rPr lang="ru-RU" dirty="0" smtClean="0"/>
              <a:t> </a:t>
            </a:r>
            <a:r>
              <a:rPr lang="ru-RU" dirty="0" err="1" smtClean="0"/>
              <a:t>збіркою</a:t>
            </a:r>
            <a:r>
              <a:rPr lang="ru-RU" dirty="0" smtClean="0"/>
              <a:t> </a:t>
            </a:r>
            <a:r>
              <a:rPr lang="ru-RU" dirty="0" err="1" smtClean="0"/>
              <a:t>творів</a:t>
            </a:r>
            <a:r>
              <a:rPr lang="ru-RU" dirty="0" smtClean="0"/>
              <a:t> </a:t>
            </a:r>
            <a:r>
              <a:rPr lang="ru-RU" dirty="0" err="1" smtClean="0"/>
              <a:t>поета</a:t>
            </a:r>
            <a:r>
              <a:rPr lang="ru-RU" dirty="0" smtClean="0"/>
              <a:t>. </a:t>
            </a:r>
            <a:r>
              <a:rPr lang="ru-RU" dirty="0" err="1" smtClean="0"/>
              <a:t>Залишилося</a:t>
            </a:r>
            <a:r>
              <a:rPr lang="ru-RU" dirty="0" smtClean="0"/>
              <a:t> </a:t>
            </a:r>
            <a:r>
              <a:rPr lang="ru-RU" dirty="0" err="1" smtClean="0"/>
              <a:t>понад</a:t>
            </a:r>
            <a:r>
              <a:rPr lang="ru-RU" dirty="0" smtClean="0"/>
              <a:t> </a:t>
            </a:r>
            <a:r>
              <a:rPr lang="ru-RU" dirty="0" err="1" smtClean="0"/>
              <a:t>дев'ятьсот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віршів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3571900" cy="6133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6248" y="1785926"/>
            <a:ext cx="3929074" cy="3970318"/>
          </a:xfrm>
          <a:prstGeom prst="rect">
            <a:avLst/>
          </a:prstGeom>
          <a:effectLst>
            <a:innerShdw blurRad="114300">
              <a:prstClr val="black"/>
            </a:innerShd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вирізнявся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сучасників</a:t>
            </a:r>
            <a:r>
              <a:rPr lang="ru-RU" dirty="0" smtClean="0"/>
              <a:t> </a:t>
            </a:r>
            <a:r>
              <a:rPr lang="ru-RU" dirty="0" err="1" smtClean="0"/>
              <a:t>своєю</a:t>
            </a:r>
            <a:r>
              <a:rPr lang="ru-RU" dirty="0" smtClean="0"/>
              <a:t> </a:t>
            </a:r>
            <a:r>
              <a:rPr lang="ru-RU" dirty="0" err="1" smtClean="0"/>
              <a:t>незвичайністю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звеличував</a:t>
            </a:r>
            <a:r>
              <a:rPr lang="ru-RU" dirty="0" smtClean="0"/>
              <a:t> </a:t>
            </a:r>
            <a:r>
              <a:rPr lang="ru-RU" dirty="0" err="1" smtClean="0"/>
              <a:t>хоробрих</a:t>
            </a:r>
            <a:r>
              <a:rPr lang="ru-RU" dirty="0" smtClean="0"/>
              <a:t> </a:t>
            </a:r>
            <a:r>
              <a:rPr lang="ru-RU" dirty="0" err="1" smtClean="0"/>
              <a:t>мандрівників</a:t>
            </a:r>
            <a:r>
              <a:rPr lang="ru-RU" dirty="0" smtClean="0"/>
              <a:t>, </a:t>
            </a:r>
            <a:r>
              <a:rPr lang="ru-RU" dirty="0" err="1" smtClean="0"/>
              <a:t>захищав</a:t>
            </a:r>
            <a:r>
              <a:rPr lang="ru-RU" dirty="0" smtClean="0"/>
              <a:t> </a:t>
            </a:r>
            <a:r>
              <a:rPr lang="ru-RU" dirty="0" err="1" smtClean="0"/>
              <a:t>знедолених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відчував</a:t>
            </a:r>
            <a:r>
              <a:rPr lang="ru-RU" dirty="0" smtClean="0"/>
              <a:t> себе </a:t>
            </a:r>
            <a:r>
              <a:rPr lang="ru-RU" dirty="0" err="1" smtClean="0"/>
              <a:t>переможцем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не </a:t>
            </a:r>
            <a:r>
              <a:rPr lang="ru-RU" dirty="0" err="1" smtClean="0"/>
              <a:t>знає</a:t>
            </a:r>
            <a:r>
              <a:rPr lang="ru-RU" dirty="0" smtClean="0"/>
              <a:t> </a:t>
            </a:r>
            <a:r>
              <a:rPr lang="ru-RU" dirty="0" err="1" smtClean="0"/>
              <a:t>перешкод</a:t>
            </a:r>
            <a:r>
              <a:rPr lang="ru-RU" dirty="0" smtClean="0"/>
              <a:t>.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поети</a:t>
            </a:r>
            <a:r>
              <a:rPr lang="ru-RU" dirty="0" smtClean="0"/>
              <a:t> </a:t>
            </a:r>
            <a:r>
              <a:rPr lang="ru-RU" dirty="0" err="1" smtClean="0"/>
              <a:t>засмучувалися</a:t>
            </a:r>
            <a:r>
              <a:rPr lang="ru-RU" dirty="0" smtClean="0"/>
              <a:t> </a:t>
            </a:r>
            <a:r>
              <a:rPr lang="ru-RU" dirty="0" err="1" smtClean="0"/>
              <a:t>невдачами</a:t>
            </a:r>
            <a:r>
              <a:rPr lang="ru-RU" dirty="0" smtClean="0"/>
              <a:t>, </a:t>
            </a:r>
            <a:r>
              <a:rPr lang="ru-RU" dirty="0" err="1" smtClean="0"/>
              <a:t>ремствували</a:t>
            </a:r>
            <a:r>
              <a:rPr lang="ru-RU" dirty="0" smtClean="0"/>
              <a:t> на </a:t>
            </a:r>
            <a:r>
              <a:rPr lang="ru-RU" dirty="0" err="1" smtClean="0"/>
              <a:t>буденні</a:t>
            </a:r>
            <a:r>
              <a:rPr lang="ru-RU" dirty="0" smtClean="0"/>
              <a:t> </a:t>
            </a:r>
            <a:r>
              <a:rPr lang="ru-RU" dirty="0" err="1" smtClean="0"/>
              <a:t>негаразди</a:t>
            </a:r>
            <a:r>
              <a:rPr lang="ru-RU" dirty="0" smtClean="0"/>
              <a:t>.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в </a:t>
            </a:r>
            <a:r>
              <a:rPr lang="ru-RU" dirty="0" err="1" smtClean="0"/>
              <a:t>юнацькому</a:t>
            </a:r>
            <a:r>
              <a:rPr lang="ru-RU" dirty="0" smtClean="0"/>
              <a:t> </a:t>
            </a:r>
            <a:r>
              <a:rPr lang="ru-RU" dirty="0" err="1" smtClean="0"/>
              <a:t>віці</a:t>
            </a:r>
            <a:r>
              <a:rPr lang="ru-RU" dirty="0" smtClean="0"/>
              <a:t> </a:t>
            </a:r>
            <a:r>
              <a:rPr lang="ru-RU" dirty="0" err="1" smtClean="0"/>
              <a:t>відкинув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себе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дріб'язкові</a:t>
            </a:r>
            <a:r>
              <a:rPr lang="ru-RU" dirty="0" smtClean="0"/>
              <a:t> </a:t>
            </a:r>
            <a:r>
              <a:rPr lang="ru-RU" dirty="0" err="1" smtClean="0"/>
              <a:t>тривоги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жив у </a:t>
            </a:r>
            <a:r>
              <a:rPr lang="ru-RU" dirty="0" err="1" smtClean="0"/>
              <a:t>безперервному</a:t>
            </a:r>
            <a:r>
              <a:rPr lang="ru-RU" dirty="0" smtClean="0"/>
              <a:t> </a:t>
            </a:r>
            <a:r>
              <a:rPr lang="ru-RU" dirty="0" err="1" smtClean="0"/>
              <a:t>поетичному</a:t>
            </a:r>
            <a:r>
              <a:rPr lang="ru-RU" dirty="0" smtClean="0"/>
              <a:t> </a:t>
            </a:r>
            <a:r>
              <a:rPr lang="ru-RU" dirty="0" err="1" smtClean="0"/>
              <a:t>горінні</a:t>
            </a:r>
            <a:r>
              <a:rPr lang="ru-RU" dirty="0" smtClean="0"/>
              <a:t>, </a:t>
            </a:r>
            <a:r>
              <a:rPr lang="ru-RU" dirty="0" err="1" smtClean="0"/>
              <a:t>опановував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самому </a:t>
            </a:r>
            <a:r>
              <a:rPr lang="ru-RU" dirty="0" err="1" smtClean="0"/>
              <a:t>собі</a:t>
            </a:r>
            <a:r>
              <a:rPr lang="ru-RU" dirty="0" smtClean="0"/>
              <a:t> </a:t>
            </a:r>
            <a:r>
              <a:rPr lang="ru-RU" dirty="0" err="1" smtClean="0"/>
              <a:t>цілий</a:t>
            </a:r>
            <a:r>
              <a:rPr lang="ru-RU" dirty="0" smtClean="0"/>
              <a:t> </a:t>
            </a:r>
            <a:r>
              <a:rPr lang="ru-RU" dirty="0" err="1" smtClean="0"/>
              <a:t>світ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тому не </a:t>
            </a:r>
            <a:r>
              <a:rPr lang="ru-RU" dirty="0" err="1" smtClean="0"/>
              <a:t>страшився</a:t>
            </a:r>
            <a:r>
              <a:rPr lang="ru-RU" dirty="0" smtClean="0"/>
              <a:t> </a:t>
            </a:r>
            <a:r>
              <a:rPr lang="ru-RU" dirty="0" err="1" smtClean="0"/>
              <a:t>самотності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5" y="428604"/>
            <a:ext cx="3900891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86000" y="130534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У </a:t>
            </a:r>
            <a:r>
              <a:rPr lang="ru-RU" dirty="0" err="1" smtClean="0"/>
              <a:t>танські</a:t>
            </a:r>
            <a:r>
              <a:rPr lang="ru-RU" dirty="0" smtClean="0"/>
              <a:t> </a:t>
            </a:r>
            <a:r>
              <a:rPr lang="ru-RU" dirty="0" err="1" smtClean="0"/>
              <a:t>часи</a:t>
            </a:r>
            <a:r>
              <a:rPr lang="ru-RU" dirty="0" smtClean="0"/>
              <a:t> переживали </a:t>
            </a:r>
            <a:r>
              <a:rPr lang="ru-RU" dirty="0" err="1" smtClean="0"/>
              <a:t>свій</a:t>
            </a:r>
            <a:r>
              <a:rPr lang="ru-RU" dirty="0" smtClean="0"/>
              <a:t> </a:t>
            </a:r>
            <a:r>
              <a:rPr lang="ru-RU" dirty="0" err="1" smtClean="0"/>
              <a:t>розквіт</a:t>
            </a:r>
            <a:r>
              <a:rPr lang="ru-RU" dirty="0" smtClean="0"/>
              <a:t> </a:t>
            </a:r>
            <a:r>
              <a:rPr lang="ru-RU" dirty="0" err="1" smtClean="0"/>
              <a:t>п'яти</a:t>
            </a:r>
            <a:r>
              <a:rPr lang="ru-RU" dirty="0" smtClean="0"/>
              <a:t>-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семислівні</a:t>
            </a:r>
            <a:r>
              <a:rPr lang="ru-RU" dirty="0" smtClean="0"/>
              <a:t> </a:t>
            </a:r>
            <a:r>
              <a:rPr lang="ru-RU" dirty="0" err="1" smtClean="0"/>
              <a:t>вірші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двохрядковою</a:t>
            </a:r>
            <a:r>
              <a:rPr lang="ru-RU" dirty="0" smtClean="0"/>
              <a:t> </a:t>
            </a:r>
            <a:r>
              <a:rPr lang="ru-RU" dirty="0" smtClean="0">
                <a:hlinkClick r:id="rId3" tooltip="Строфа"/>
              </a:rPr>
              <a:t>строфою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обумовленим</a:t>
            </a:r>
            <a:r>
              <a:rPr lang="ru-RU" dirty="0" smtClean="0"/>
              <a:t> </a:t>
            </a:r>
            <a:r>
              <a:rPr lang="ru-RU" dirty="0" err="1" smtClean="0"/>
              <a:t>чергуванням</a:t>
            </a:r>
            <a:r>
              <a:rPr lang="ru-RU" dirty="0" smtClean="0"/>
              <a:t> </a:t>
            </a:r>
            <a:r>
              <a:rPr lang="ru-RU" dirty="0" err="1" smtClean="0">
                <a:hlinkClick r:id="rId4" tooltip="Тон"/>
              </a:rPr>
              <a:t>тонів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єдиною</a:t>
            </a:r>
            <a:r>
              <a:rPr lang="ru-RU" dirty="0" smtClean="0"/>
              <a:t> </a:t>
            </a:r>
            <a:r>
              <a:rPr lang="ru-RU" dirty="0" err="1" smtClean="0">
                <a:hlinkClick r:id="rId5" tooltip="Рима"/>
              </a:rPr>
              <a:t>римою</a:t>
            </a:r>
            <a:r>
              <a:rPr lang="ru-RU" dirty="0" smtClean="0"/>
              <a:t>. Вони надавали </a:t>
            </a:r>
            <a:r>
              <a:rPr lang="ru-RU" dirty="0" err="1" smtClean="0"/>
              <a:t>чимало</a:t>
            </a:r>
            <a:r>
              <a:rPr lang="ru-RU" dirty="0" smtClean="0"/>
              <a:t> </a:t>
            </a:r>
            <a:r>
              <a:rPr lang="ru-RU" dirty="0" err="1" smtClean="0"/>
              <a:t>можливістей</a:t>
            </a:r>
            <a:r>
              <a:rPr lang="ru-RU" dirty="0" smtClean="0"/>
              <a:t> для </a:t>
            </a:r>
            <a:r>
              <a:rPr lang="ru-RU" dirty="0" err="1" smtClean="0"/>
              <a:t>застосування</a:t>
            </a:r>
            <a:r>
              <a:rPr lang="ru-RU" dirty="0" smtClean="0"/>
              <a:t> в </a:t>
            </a:r>
            <a:r>
              <a:rPr lang="ru-RU" dirty="0" err="1" smtClean="0"/>
              <a:t>поезії</a:t>
            </a:r>
            <a:r>
              <a:rPr lang="ru-RU" dirty="0" smtClean="0"/>
              <a:t> </a:t>
            </a:r>
            <a:r>
              <a:rPr lang="ru-RU" dirty="0" err="1" smtClean="0"/>
              <a:t>розмовної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. Новаторство </a:t>
            </a:r>
            <a:r>
              <a:rPr lang="ru-RU" dirty="0" err="1" smtClean="0"/>
              <a:t>танської</a:t>
            </a:r>
            <a:r>
              <a:rPr lang="ru-RU" dirty="0" smtClean="0"/>
              <a:t> </a:t>
            </a:r>
            <a:r>
              <a:rPr lang="ru-RU" dirty="0" err="1" smtClean="0"/>
              <a:t>поезії</a:t>
            </a:r>
            <a:r>
              <a:rPr lang="ru-RU" dirty="0" smtClean="0"/>
              <a:t> </a:t>
            </a:r>
            <a:r>
              <a:rPr lang="ru-RU" dirty="0" err="1" smtClean="0"/>
              <a:t>поєднувалося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традиційністю</a:t>
            </a:r>
            <a:r>
              <a:rPr lang="ru-RU" dirty="0" smtClean="0"/>
              <a:t> </a:t>
            </a:r>
            <a:r>
              <a:rPr lang="ru-RU" dirty="0" err="1" smtClean="0"/>
              <a:t>образних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висловлювалося</a:t>
            </a:r>
            <a:r>
              <a:rPr lang="ru-RU" dirty="0" smtClean="0"/>
              <a:t> не </a:t>
            </a:r>
            <a:r>
              <a:rPr lang="ru-RU" dirty="0" err="1" smtClean="0"/>
              <a:t>тільки</a:t>
            </a:r>
            <a:r>
              <a:rPr lang="ru-RU" dirty="0" smtClean="0"/>
              <a:t> у </a:t>
            </a:r>
            <a:r>
              <a:rPr lang="ru-RU" dirty="0" err="1" smtClean="0"/>
              <a:t>відкритті</a:t>
            </a:r>
            <a:r>
              <a:rPr lang="ru-RU" dirty="0" smtClean="0"/>
              <a:t> </a:t>
            </a:r>
            <a:r>
              <a:rPr lang="ru-RU" dirty="0" err="1" smtClean="0"/>
              <a:t>нової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часто в </a:t>
            </a:r>
            <a:r>
              <a:rPr lang="ru-RU" dirty="0" err="1" smtClean="0"/>
              <a:t>поглибленні</a:t>
            </a:r>
            <a:r>
              <a:rPr lang="ru-RU" dirty="0" smtClean="0"/>
              <a:t> </a:t>
            </a:r>
            <a:r>
              <a:rPr lang="ru-RU" dirty="0" err="1" smtClean="0"/>
              <a:t>звичної</a:t>
            </a:r>
            <a:r>
              <a:rPr lang="ru-RU" dirty="0" smtClean="0"/>
              <a:t> теми. Гори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ріки</a:t>
            </a:r>
            <a:r>
              <a:rPr lang="ru-RU" dirty="0" smtClean="0"/>
              <a:t>, застава та </a:t>
            </a:r>
            <a:r>
              <a:rPr lang="ru-RU" dirty="0" err="1" smtClean="0"/>
              <a:t>місяць</a:t>
            </a:r>
            <a:r>
              <a:rPr lang="ru-RU" dirty="0" smtClean="0"/>
              <a:t>, </a:t>
            </a:r>
            <a:r>
              <a:rPr lang="ru-RU" dirty="0" err="1" smtClean="0"/>
              <a:t>мандрівник</a:t>
            </a:r>
            <a:r>
              <a:rPr lang="ru-RU" dirty="0" smtClean="0"/>
              <a:t>, верба </a:t>
            </a:r>
            <a:r>
              <a:rPr lang="ru-RU" dirty="0" err="1" smtClean="0"/>
              <a:t>й</a:t>
            </a:r>
            <a:r>
              <a:rPr lang="ru-RU" dirty="0" smtClean="0"/>
              <a:t> весна — все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існувало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розвивалось</a:t>
            </a:r>
            <a:r>
              <a:rPr lang="ru-RU" dirty="0" smtClean="0"/>
              <a:t> у </a:t>
            </a:r>
            <a:r>
              <a:rPr lang="ru-RU" dirty="0" err="1" smtClean="0"/>
              <a:t>китайській</a:t>
            </a:r>
            <a:r>
              <a:rPr lang="ru-RU" dirty="0" smtClean="0"/>
              <a:t> </a:t>
            </a:r>
            <a:r>
              <a:rPr lang="ru-RU" dirty="0" err="1" smtClean="0"/>
              <a:t>поезії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давніх-давен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все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набувало</a:t>
            </a:r>
            <a:r>
              <a:rPr lang="ru-RU" dirty="0" smtClean="0"/>
              <a:t>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 smtClean="0"/>
              <a:t>століть</a:t>
            </a:r>
            <a:r>
              <a:rPr lang="ru-RU" dirty="0" smtClean="0"/>
              <a:t> </a:t>
            </a:r>
            <a:r>
              <a:rPr lang="ru-RU" dirty="0" err="1" smtClean="0"/>
              <a:t>нових</a:t>
            </a:r>
            <a:r>
              <a:rPr lang="ru-RU" dirty="0" smtClean="0"/>
              <a:t> </a:t>
            </a:r>
            <a:r>
              <a:rPr lang="ru-RU" dirty="0" err="1" smtClean="0"/>
              <a:t>відтінків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3" y="428604"/>
            <a:ext cx="3510667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143504" y="5715016"/>
            <a:ext cx="285752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Лі БО </a:t>
            </a:r>
            <a:r>
              <a:rPr lang="uk-UA" dirty="0" err="1" smtClean="0"/>
              <a:t>п”є</a:t>
            </a:r>
            <a:r>
              <a:rPr lang="uk-UA" dirty="0" smtClean="0"/>
              <a:t> вино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1500174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вирізнявся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сучасників</a:t>
            </a:r>
            <a:r>
              <a:rPr lang="ru-RU" dirty="0" smtClean="0"/>
              <a:t> </a:t>
            </a:r>
            <a:r>
              <a:rPr lang="ru-RU" dirty="0" err="1" smtClean="0"/>
              <a:t>своєю</a:t>
            </a:r>
            <a:r>
              <a:rPr lang="ru-RU" dirty="0" smtClean="0"/>
              <a:t> </a:t>
            </a:r>
            <a:r>
              <a:rPr lang="ru-RU" dirty="0" err="1" smtClean="0"/>
              <a:t>незвичайністю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звеличував</a:t>
            </a:r>
            <a:r>
              <a:rPr lang="ru-RU" dirty="0" smtClean="0"/>
              <a:t> </a:t>
            </a:r>
            <a:r>
              <a:rPr lang="ru-RU" dirty="0" err="1" smtClean="0"/>
              <a:t>хоробрих</a:t>
            </a:r>
            <a:r>
              <a:rPr lang="ru-RU" dirty="0" smtClean="0"/>
              <a:t> </a:t>
            </a:r>
            <a:r>
              <a:rPr lang="ru-RU" dirty="0" err="1" smtClean="0"/>
              <a:t>мандрівників</a:t>
            </a:r>
            <a:r>
              <a:rPr lang="ru-RU" dirty="0" smtClean="0"/>
              <a:t>, </a:t>
            </a:r>
            <a:r>
              <a:rPr lang="ru-RU" dirty="0" err="1" smtClean="0"/>
              <a:t>захищав</a:t>
            </a:r>
            <a:r>
              <a:rPr lang="ru-RU" dirty="0" smtClean="0"/>
              <a:t> </a:t>
            </a:r>
            <a:r>
              <a:rPr lang="ru-RU" dirty="0" err="1" smtClean="0"/>
              <a:t>знедолених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відчував</a:t>
            </a:r>
            <a:r>
              <a:rPr lang="ru-RU" dirty="0" smtClean="0"/>
              <a:t> себе </a:t>
            </a:r>
            <a:r>
              <a:rPr lang="ru-RU" dirty="0" err="1" smtClean="0"/>
              <a:t>переможцем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не </a:t>
            </a:r>
            <a:r>
              <a:rPr lang="ru-RU" dirty="0" err="1" smtClean="0"/>
              <a:t>знає</a:t>
            </a:r>
            <a:r>
              <a:rPr lang="ru-RU" dirty="0" smtClean="0"/>
              <a:t> </a:t>
            </a:r>
            <a:r>
              <a:rPr lang="ru-RU" dirty="0" err="1" smtClean="0"/>
              <a:t>перешкод</a:t>
            </a:r>
            <a:r>
              <a:rPr lang="ru-RU" dirty="0" smtClean="0"/>
              <a:t>. </a:t>
            </a:r>
            <a:r>
              <a:rPr lang="ru-RU" dirty="0" err="1" smtClean="0"/>
              <a:t>Інші</a:t>
            </a:r>
            <a:r>
              <a:rPr lang="ru-RU" dirty="0" smtClean="0"/>
              <a:t> </a:t>
            </a:r>
            <a:r>
              <a:rPr lang="ru-RU" dirty="0" err="1" smtClean="0"/>
              <a:t>поети</a:t>
            </a:r>
            <a:r>
              <a:rPr lang="ru-RU" dirty="0" smtClean="0"/>
              <a:t> </a:t>
            </a:r>
            <a:r>
              <a:rPr lang="ru-RU" dirty="0" err="1" smtClean="0"/>
              <a:t>засмучувалися</a:t>
            </a:r>
            <a:r>
              <a:rPr lang="ru-RU" dirty="0" smtClean="0"/>
              <a:t> </a:t>
            </a:r>
            <a:r>
              <a:rPr lang="ru-RU" dirty="0" err="1" smtClean="0"/>
              <a:t>невдачами</a:t>
            </a:r>
            <a:r>
              <a:rPr lang="ru-RU" dirty="0" smtClean="0"/>
              <a:t>, </a:t>
            </a:r>
            <a:r>
              <a:rPr lang="ru-RU" dirty="0" err="1" smtClean="0"/>
              <a:t>ремствували</a:t>
            </a:r>
            <a:r>
              <a:rPr lang="ru-RU" dirty="0" smtClean="0"/>
              <a:t> на </a:t>
            </a:r>
            <a:r>
              <a:rPr lang="ru-RU" dirty="0" err="1" smtClean="0"/>
              <a:t>буденні</a:t>
            </a:r>
            <a:r>
              <a:rPr lang="ru-RU" dirty="0" smtClean="0"/>
              <a:t> </a:t>
            </a:r>
            <a:r>
              <a:rPr lang="ru-RU" dirty="0" err="1" smtClean="0"/>
              <a:t>негаразди</a:t>
            </a:r>
            <a:r>
              <a:rPr lang="ru-RU" dirty="0" smtClean="0"/>
              <a:t>.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в </a:t>
            </a:r>
            <a:r>
              <a:rPr lang="ru-RU" dirty="0" err="1" smtClean="0"/>
              <a:t>юнацькому</a:t>
            </a:r>
            <a:r>
              <a:rPr lang="ru-RU" dirty="0" smtClean="0"/>
              <a:t> </a:t>
            </a:r>
            <a:r>
              <a:rPr lang="ru-RU" dirty="0" err="1" smtClean="0"/>
              <a:t>віці</a:t>
            </a:r>
            <a:r>
              <a:rPr lang="ru-RU" dirty="0" smtClean="0"/>
              <a:t> </a:t>
            </a:r>
            <a:r>
              <a:rPr lang="ru-RU" dirty="0" err="1" smtClean="0"/>
              <a:t>відкинув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себе </a:t>
            </a:r>
            <a:r>
              <a:rPr lang="ru-RU" dirty="0" err="1" smtClean="0"/>
              <a:t>ці</a:t>
            </a:r>
            <a:r>
              <a:rPr lang="ru-RU" dirty="0" smtClean="0"/>
              <a:t> </a:t>
            </a:r>
            <a:r>
              <a:rPr lang="ru-RU" dirty="0" err="1" smtClean="0"/>
              <a:t>дріб'язкові</a:t>
            </a:r>
            <a:r>
              <a:rPr lang="ru-RU" dirty="0" smtClean="0"/>
              <a:t> </a:t>
            </a:r>
            <a:r>
              <a:rPr lang="ru-RU" dirty="0" err="1" smtClean="0"/>
              <a:t>тривоги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жив у </a:t>
            </a:r>
            <a:r>
              <a:rPr lang="ru-RU" dirty="0" err="1" smtClean="0"/>
              <a:t>безперервному</a:t>
            </a:r>
            <a:r>
              <a:rPr lang="ru-RU" dirty="0" smtClean="0"/>
              <a:t> </a:t>
            </a:r>
            <a:r>
              <a:rPr lang="ru-RU" dirty="0" err="1" smtClean="0"/>
              <a:t>поетичному</a:t>
            </a:r>
            <a:r>
              <a:rPr lang="ru-RU" dirty="0" smtClean="0"/>
              <a:t> </a:t>
            </a:r>
            <a:r>
              <a:rPr lang="ru-RU" dirty="0" err="1" smtClean="0"/>
              <a:t>горінні</a:t>
            </a:r>
            <a:r>
              <a:rPr lang="ru-RU" dirty="0" smtClean="0"/>
              <a:t>, </a:t>
            </a:r>
            <a:r>
              <a:rPr lang="ru-RU" dirty="0" err="1" smtClean="0"/>
              <a:t>опановував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самому </a:t>
            </a:r>
            <a:r>
              <a:rPr lang="ru-RU" dirty="0" err="1" smtClean="0"/>
              <a:t>собі</a:t>
            </a:r>
            <a:r>
              <a:rPr lang="ru-RU" dirty="0" smtClean="0"/>
              <a:t> </a:t>
            </a:r>
            <a:r>
              <a:rPr lang="ru-RU" dirty="0" err="1" smtClean="0"/>
              <a:t>цілий</a:t>
            </a:r>
            <a:r>
              <a:rPr lang="ru-RU" dirty="0" smtClean="0"/>
              <a:t> </a:t>
            </a:r>
            <a:r>
              <a:rPr lang="ru-RU" dirty="0" err="1" smtClean="0"/>
              <a:t>світ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тому не </a:t>
            </a:r>
            <a:r>
              <a:rPr lang="ru-RU" dirty="0" err="1" smtClean="0"/>
              <a:t>страшився</a:t>
            </a:r>
            <a:r>
              <a:rPr lang="ru-RU" dirty="0" smtClean="0"/>
              <a:t> </a:t>
            </a:r>
            <a:r>
              <a:rPr lang="ru-RU" dirty="0" err="1" smtClean="0"/>
              <a:t>самотності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4143404" cy="619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00496" y="171448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Сила </a:t>
            </a:r>
            <a:r>
              <a:rPr lang="ru-RU" dirty="0" err="1" smtClean="0"/>
              <a:t>образів</a:t>
            </a:r>
            <a:r>
              <a:rPr lang="ru-RU" dirty="0" smtClean="0"/>
              <a:t> </a:t>
            </a:r>
            <a:r>
              <a:rPr lang="ru-RU" dirty="0" err="1" smtClean="0"/>
              <a:t>поезій</a:t>
            </a:r>
            <a:r>
              <a:rPr lang="ru-RU" dirty="0" smtClean="0"/>
              <a:t>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вражала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сучасників</a:t>
            </a:r>
            <a:r>
              <a:rPr lang="ru-RU" dirty="0" smtClean="0"/>
              <a:t>. Як поет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перебуває</a:t>
            </a:r>
            <a:r>
              <a:rPr lang="ru-RU" dirty="0" smtClean="0"/>
              <a:t> в </a:t>
            </a:r>
            <a:r>
              <a:rPr lang="ru-RU" dirty="0" err="1" smtClean="0"/>
              <a:t>самій</a:t>
            </a:r>
            <a:r>
              <a:rPr lang="ru-RU" dirty="0" smtClean="0"/>
              <a:t> </a:t>
            </a:r>
            <a:r>
              <a:rPr lang="ru-RU" dirty="0" err="1" smtClean="0"/>
              <a:t>гущині</a:t>
            </a:r>
            <a:r>
              <a:rPr lang="ru-RU" dirty="0" smtClean="0"/>
              <a:t>, у </a:t>
            </a:r>
            <a:r>
              <a:rPr lang="ru-RU" dirty="0" err="1" smtClean="0"/>
              <a:t>найтіснішому</a:t>
            </a:r>
            <a:r>
              <a:rPr lang="ru-RU" dirty="0" smtClean="0"/>
              <a:t> </a:t>
            </a:r>
            <a:r>
              <a:rPr lang="ru-RU" dirty="0" err="1" smtClean="0"/>
              <a:t>скопищі</a:t>
            </a:r>
            <a:r>
              <a:rPr lang="ru-RU" dirty="0" smtClean="0"/>
              <a:t> народу,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бачити</a:t>
            </a:r>
            <a:r>
              <a:rPr lang="ru-RU" dirty="0" smtClean="0"/>
              <a:t> </a:t>
            </a:r>
            <a:r>
              <a:rPr lang="ru-RU" dirty="0" err="1" smtClean="0"/>
              <a:t>звідусіль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сам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бачить</a:t>
            </a:r>
            <a:r>
              <a:rPr lang="ru-RU" dirty="0" smtClean="0"/>
              <a:t> весь </a:t>
            </a:r>
            <a:r>
              <a:rPr lang="ru-RU" dirty="0" err="1" smtClean="0"/>
              <a:t>сучасний</a:t>
            </a:r>
            <a:r>
              <a:rPr lang="ru-RU" dirty="0" smtClean="0"/>
              <a:t>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світ</a:t>
            </a:r>
            <a:r>
              <a:rPr lang="ru-RU" dirty="0" smtClean="0"/>
              <a:t> — </a:t>
            </a:r>
            <a:r>
              <a:rPr lang="ru-RU" dirty="0" err="1" smtClean="0"/>
              <a:t>ніщо</a:t>
            </a:r>
            <a:r>
              <a:rPr lang="ru-RU" dirty="0" smtClean="0"/>
              <a:t> не </a:t>
            </a:r>
            <a:r>
              <a:rPr lang="ru-RU" dirty="0" err="1" smtClean="0"/>
              <a:t>спроможне</a:t>
            </a:r>
            <a:r>
              <a:rPr lang="ru-RU" dirty="0" smtClean="0"/>
              <a:t> </a:t>
            </a:r>
            <a:r>
              <a:rPr lang="ru-RU" dirty="0" err="1" smtClean="0"/>
              <a:t>сховатися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погляду</a:t>
            </a:r>
            <a:r>
              <a:rPr lang="ru-RU" dirty="0" smtClean="0"/>
              <a:t>.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писав про все,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перебувало</a:t>
            </a:r>
            <a:r>
              <a:rPr lang="ru-RU" dirty="0" smtClean="0"/>
              <a:t> в </a:t>
            </a:r>
            <a:r>
              <a:rPr lang="ru-RU" dirty="0" err="1" smtClean="0"/>
              <a:t>колі</a:t>
            </a:r>
            <a:r>
              <a:rPr lang="ru-RU" dirty="0" smtClean="0"/>
              <a:t> </a:t>
            </a:r>
            <a:r>
              <a:rPr lang="ru-RU" dirty="0" err="1" smtClean="0"/>
              <a:t>танської</a:t>
            </a:r>
            <a:r>
              <a:rPr lang="ru-RU" dirty="0" smtClean="0"/>
              <a:t> </a:t>
            </a:r>
            <a:r>
              <a:rPr lang="ru-RU" dirty="0" err="1" smtClean="0"/>
              <a:t>поезії</a:t>
            </a:r>
            <a:r>
              <a:rPr lang="ru-RU" dirty="0" smtClean="0"/>
              <a:t>. У </a:t>
            </a:r>
            <a:r>
              <a:rPr lang="ru-RU" dirty="0" err="1" smtClean="0"/>
              <a:t>його</a:t>
            </a:r>
            <a:r>
              <a:rPr lang="ru-RU" dirty="0" smtClean="0"/>
              <a:t> «</a:t>
            </a:r>
            <a:r>
              <a:rPr lang="ru-RU" dirty="0" err="1" smtClean="0"/>
              <a:t>прикордонних</a:t>
            </a:r>
            <a:r>
              <a:rPr lang="ru-RU" dirty="0" smtClean="0"/>
              <a:t>» </a:t>
            </a:r>
            <a:r>
              <a:rPr lang="ru-RU" dirty="0" err="1" smtClean="0"/>
              <a:t>віршах</a:t>
            </a:r>
            <a:r>
              <a:rPr lang="ru-RU" dirty="0" smtClean="0"/>
              <a:t> ми </a:t>
            </a:r>
            <a:r>
              <a:rPr lang="ru-RU" dirty="0" err="1" smtClean="0"/>
              <a:t>знаходимо</a:t>
            </a:r>
            <a:r>
              <a:rPr lang="ru-RU" dirty="0" smtClean="0"/>
              <a:t> </a:t>
            </a:r>
            <a:r>
              <a:rPr lang="ru-RU" dirty="0" err="1" smtClean="0"/>
              <a:t>мужність</a:t>
            </a:r>
            <a:r>
              <a:rPr lang="ru-RU" dirty="0" smtClean="0"/>
              <a:t>, </a:t>
            </a:r>
            <a:r>
              <a:rPr lang="ru-RU" dirty="0" err="1" smtClean="0"/>
              <a:t>суворість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чарівний</a:t>
            </a:r>
            <a:r>
              <a:rPr lang="ru-RU" dirty="0" smtClean="0"/>
              <a:t> </a:t>
            </a:r>
            <a:r>
              <a:rPr lang="ru-RU" dirty="0" err="1" smtClean="0"/>
              <a:t>ліризм</a:t>
            </a:r>
            <a:r>
              <a:rPr lang="ru-RU" dirty="0" smtClean="0"/>
              <a:t>, </a:t>
            </a:r>
            <a:r>
              <a:rPr lang="ru-RU" dirty="0" err="1" smtClean="0"/>
              <a:t>відчуваємо</a:t>
            </a:r>
            <a:r>
              <a:rPr lang="ru-RU" dirty="0" smtClean="0"/>
              <a:t> романтику походу,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пише</a:t>
            </a:r>
            <a:r>
              <a:rPr lang="ru-RU" dirty="0" smtClean="0"/>
              <a:t> </a:t>
            </a:r>
            <a:r>
              <a:rPr lang="ru-RU" dirty="0" err="1" smtClean="0"/>
              <a:t>сміливі</a:t>
            </a:r>
            <a:r>
              <a:rPr lang="ru-RU" dirty="0" smtClean="0"/>
              <a:t> </a:t>
            </a:r>
            <a:r>
              <a:rPr lang="ru-RU" dirty="0" err="1" smtClean="0"/>
              <a:t>вірші</a:t>
            </a:r>
            <a:r>
              <a:rPr lang="ru-RU" dirty="0" smtClean="0"/>
              <a:t> </a:t>
            </a:r>
            <a:r>
              <a:rPr lang="ru-RU" dirty="0" err="1" smtClean="0"/>
              <a:t>проти</a:t>
            </a:r>
            <a:r>
              <a:rPr lang="ru-RU" dirty="0" smtClean="0"/>
              <a:t> </a:t>
            </a:r>
            <a:r>
              <a:rPr lang="ru-RU" dirty="0" err="1" smtClean="0"/>
              <a:t>воейн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вирували</a:t>
            </a:r>
            <a:r>
              <a:rPr lang="ru-RU" dirty="0" smtClean="0"/>
              <a:t> у </a:t>
            </a:r>
            <a:r>
              <a:rPr lang="ru-RU" dirty="0" err="1" smtClean="0"/>
              <a:t>Китаї</a:t>
            </a:r>
            <a:r>
              <a:rPr lang="ru-RU" dirty="0" smtClean="0"/>
              <a:t> в 40-50-ті роки </a:t>
            </a:r>
            <a:r>
              <a:rPr lang="en-US" dirty="0" smtClean="0"/>
              <a:t>VIII </a:t>
            </a:r>
            <a:r>
              <a:rPr lang="ru-RU" dirty="0" err="1" smtClean="0"/>
              <a:t>століття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4572032" cy="607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86000" y="751344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Автор </a:t>
            </a:r>
            <a:r>
              <a:rPr lang="ru-RU" dirty="0" err="1" smtClean="0"/>
              <a:t>п'ятдесяти</a:t>
            </a:r>
            <a:r>
              <a:rPr lang="ru-RU" dirty="0" smtClean="0"/>
              <a:t> </a:t>
            </a:r>
            <a:r>
              <a:rPr lang="ru-RU" dirty="0" err="1" smtClean="0"/>
              <a:t>дев'яти</a:t>
            </a:r>
            <a:r>
              <a:rPr lang="ru-RU" dirty="0" smtClean="0"/>
              <a:t> </a:t>
            </a:r>
            <a:r>
              <a:rPr lang="ru-RU" dirty="0" err="1" smtClean="0"/>
              <a:t>віршів</a:t>
            </a:r>
            <a:r>
              <a:rPr lang="ru-RU" dirty="0" smtClean="0"/>
              <a:t> «</a:t>
            </a:r>
            <a:r>
              <a:rPr lang="ru-RU" dirty="0" err="1" smtClean="0"/>
              <a:t>Давнього</a:t>
            </a:r>
            <a:r>
              <a:rPr lang="ru-RU" dirty="0" smtClean="0"/>
              <a:t>»,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порівнює</a:t>
            </a:r>
            <a:r>
              <a:rPr lang="ru-RU" dirty="0" smtClean="0"/>
              <a:t> себе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Конфуцієм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викриває</a:t>
            </a:r>
            <a:r>
              <a:rPr lang="ru-RU" dirty="0" smtClean="0"/>
              <a:t> неправду. У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творчості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простежити</a:t>
            </a:r>
            <a:r>
              <a:rPr lang="ru-RU" dirty="0" smtClean="0"/>
              <a:t> </a:t>
            </a:r>
            <a:r>
              <a:rPr lang="ru-RU" dirty="0" err="1" smtClean="0"/>
              <a:t>зв'язок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давньою</a:t>
            </a:r>
            <a:r>
              <a:rPr lang="ru-RU" dirty="0" smtClean="0"/>
              <a:t> народною </a:t>
            </a:r>
            <a:r>
              <a:rPr lang="ru-RU" dirty="0" err="1" smtClean="0"/>
              <a:t>поезією</a:t>
            </a:r>
            <a:r>
              <a:rPr lang="ru-RU" dirty="0" smtClean="0"/>
              <a:t>.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вірші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будував</a:t>
            </a:r>
            <a:r>
              <a:rPr lang="ru-RU" dirty="0" smtClean="0"/>
              <a:t>, </a:t>
            </a:r>
            <a:r>
              <a:rPr lang="ru-RU" dirty="0" err="1" smtClean="0"/>
              <a:t>вдало</a:t>
            </a:r>
            <a:r>
              <a:rPr lang="ru-RU" dirty="0" smtClean="0"/>
              <a:t> </a:t>
            </a:r>
            <a:r>
              <a:rPr lang="ru-RU" dirty="0" err="1" smtClean="0"/>
              <a:t>поширюючи</a:t>
            </a:r>
            <a:r>
              <a:rPr lang="ru-RU" dirty="0" smtClean="0"/>
              <a:t> </a:t>
            </a:r>
            <a:r>
              <a:rPr lang="ru-RU" dirty="0" err="1" smtClean="0"/>
              <a:t>межі</a:t>
            </a:r>
            <a:r>
              <a:rPr lang="ru-RU" dirty="0" smtClean="0"/>
              <a:t> правил, </a:t>
            </a:r>
            <a:r>
              <a:rPr lang="ru-RU" dirty="0" err="1" smtClean="0"/>
              <a:t>підказував</a:t>
            </a:r>
            <a:r>
              <a:rPr lang="ru-RU" dirty="0" smtClean="0"/>
              <a:t> </a:t>
            </a:r>
            <a:r>
              <a:rPr lang="ru-RU" dirty="0" err="1" smtClean="0"/>
              <a:t>новим</a:t>
            </a:r>
            <a:r>
              <a:rPr lang="ru-RU" dirty="0" smtClean="0"/>
              <a:t> </a:t>
            </a:r>
            <a:r>
              <a:rPr lang="ru-RU" dirty="0" err="1" smtClean="0"/>
              <a:t>поетам</a:t>
            </a:r>
            <a:r>
              <a:rPr lang="ru-RU" dirty="0" smtClean="0"/>
              <a:t> шляхи </a:t>
            </a:r>
            <a:r>
              <a:rPr lang="ru-RU" dirty="0" err="1" smtClean="0"/>
              <a:t>просування</a:t>
            </a:r>
            <a:r>
              <a:rPr lang="ru-RU" dirty="0" smtClean="0"/>
              <a:t> вперед, </a:t>
            </a:r>
            <a:r>
              <a:rPr lang="ru-RU" dirty="0" err="1" smtClean="0"/>
              <a:t>відновлюючи</a:t>
            </a:r>
            <a:r>
              <a:rPr lang="ru-RU" dirty="0" smtClean="0"/>
              <a:t> </a:t>
            </a:r>
            <a:r>
              <a:rPr lang="ru-RU" dirty="0" err="1" smtClean="0"/>
              <a:t>китайське</a:t>
            </a:r>
            <a:r>
              <a:rPr lang="ru-RU" dirty="0" smtClean="0"/>
              <a:t> </a:t>
            </a:r>
            <a:r>
              <a:rPr lang="ru-RU" dirty="0" err="1" smtClean="0"/>
              <a:t>віршування</a:t>
            </a:r>
            <a:r>
              <a:rPr lang="ru-RU" dirty="0" smtClean="0"/>
              <a:t>, </a:t>
            </a:r>
            <a:r>
              <a:rPr lang="ru-RU" dirty="0" err="1" smtClean="0"/>
              <a:t>наближаючи</a:t>
            </a:r>
            <a:r>
              <a:rPr lang="ru-RU" dirty="0" smtClean="0"/>
              <a:t> словник </a:t>
            </a:r>
            <a:r>
              <a:rPr lang="ru-RU" dirty="0" err="1" smtClean="0"/>
              <a:t>поезії</a:t>
            </a:r>
            <a:r>
              <a:rPr lang="ru-RU" dirty="0" smtClean="0"/>
              <a:t> до словника </a:t>
            </a:r>
            <a:r>
              <a:rPr lang="ru-RU" dirty="0" err="1" smtClean="0"/>
              <a:t>життя</a:t>
            </a:r>
            <a:r>
              <a:rPr lang="ru-RU" dirty="0" smtClean="0"/>
              <a:t>. </a:t>
            </a:r>
            <a:r>
              <a:rPr lang="ru-RU" dirty="0" err="1" smtClean="0"/>
              <a:t>Незалежність</a:t>
            </a:r>
            <a:r>
              <a:rPr lang="ru-RU" dirty="0" smtClean="0"/>
              <a:t> </a:t>
            </a:r>
            <a:r>
              <a:rPr lang="ru-RU" dirty="0" err="1" smtClean="0"/>
              <a:t>Лі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логічною</a:t>
            </a:r>
            <a:r>
              <a:rPr lang="ru-RU" dirty="0" smtClean="0"/>
              <a:t> </a:t>
            </a:r>
            <a:r>
              <a:rPr lang="ru-RU" dirty="0" err="1" smtClean="0"/>
              <a:t>розбудовою</a:t>
            </a:r>
            <a:r>
              <a:rPr lang="ru-RU" dirty="0" smtClean="0"/>
              <a:t> </a:t>
            </a:r>
            <a:r>
              <a:rPr lang="ru-RU" dirty="0" err="1" smtClean="0"/>
              <a:t>ідеалу</a:t>
            </a:r>
            <a:r>
              <a:rPr lang="ru-RU" dirty="0" smtClean="0"/>
              <a:t> </a:t>
            </a:r>
            <a:r>
              <a:rPr lang="ru-RU" dirty="0" err="1" smtClean="0"/>
              <a:t>свободи</a:t>
            </a:r>
            <a:r>
              <a:rPr lang="ru-RU" dirty="0" smtClean="0"/>
              <a:t>,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упевнений</a:t>
            </a:r>
            <a:r>
              <a:rPr lang="ru-RU" dirty="0" smtClean="0"/>
              <a:t> у </a:t>
            </a:r>
            <a:r>
              <a:rPr lang="ru-RU" dirty="0" err="1" smtClean="0"/>
              <a:t>своїй</a:t>
            </a:r>
            <a:r>
              <a:rPr lang="ru-RU" dirty="0" smtClean="0"/>
              <a:t> </a:t>
            </a:r>
            <a:r>
              <a:rPr lang="ru-RU" dirty="0" err="1" smtClean="0"/>
              <a:t>місії</a:t>
            </a:r>
            <a:r>
              <a:rPr lang="ru-RU" dirty="0" smtClean="0"/>
              <a:t> </a:t>
            </a:r>
            <a:r>
              <a:rPr lang="ru-RU" dirty="0" err="1" smtClean="0"/>
              <a:t>поета-пророка</a:t>
            </a:r>
            <a:r>
              <a:rPr lang="ru-RU" dirty="0" smtClean="0"/>
              <a:t>, </a:t>
            </a:r>
            <a:r>
              <a:rPr lang="ru-RU" dirty="0" err="1" smtClean="0"/>
              <a:t>поета-вчителя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вона </a:t>
            </a:r>
            <a:r>
              <a:rPr lang="ru-RU" dirty="0" err="1" smtClean="0"/>
              <a:t>вимагала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нього</a:t>
            </a:r>
            <a:r>
              <a:rPr lang="ru-RU" dirty="0" smtClean="0"/>
              <a:t> </a:t>
            </a:r>
            <a:r>
              <a:rPr lang="ru-RU" dirty="0" err="1" smtClean="0"/>
              <a:t>повної</a:t>
            </a:r>
            <a:r>
              <a:rPr lang="ru-RU" dirty="0" smtClean="0"/>
              <a:t> </a:t>
            </a:r>
            <a:r>
              <a:rPr lang="ru-RU" dirty="0" err="1" smtClean="0"/>
              <a:t>самовідданості</a:t>
            </a:r>
            <a:r>
              <a:rPr lang="ru-RU" dirty="0" smtClean="0"/>
              <a:t>. Поет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величним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в </a:t>
            </a:r>
            <a:r>
              <a:rPr lang="ru-RU" dirty="0" err="1" smtClean="0"/>
              <a:t>ставленні</a:t>
            </a:r>
            <a:r>
              <a:rPr lang="ru-RU" dirty="0" smtClean="0"/>
              <a:t> до людей не </a:t>
            </a:r>
            <a:r>
              <a:rPr lang="ru-RU" dirty="0" err="1" smtClean="0"/>
              <a:t>мав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тіні</a:t>
            </a:r>
            <a:r>
              <a:rPr lang="ru-RU" dirty="0" smtClean="0"/>
              <a:t> </a:t>
            </a:r>
            <a:r>
              <a:rPr lang="ru-RU" dirty="0" err="1" smtClean="0"/>
              <a:t>пихатості</a:t>
            </a:r>
            <a:r>
              <a:rPr lang="ru-RU" dirty="0" smtClean="0"/>
              <a:t>: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поглинають</a:t>
            </a:r>
            <a:r>
              <a:rPr lang="ru-RU" dirty="0" smtClean="0"/>
              <a:t> </a:t>
            </a:r>
            <a:r>
              <a:rPr lang="ru-RU" dirty="0" err="1" smtClean="0"/>
              <a:t>людські</a:t>
            </a:r>
            <a:r>
              <a:rPr lang="ru-RU" dirty="0" smtClean="0"/>
              <a:t> </a:t>
            </a:r>
            <a:r>
              <a:rPr lang="ru-RU" dirty="0" err="1" smtClean="0"/>
              <a:t>турботи</a:t>
            </a:r>
            <a:r>
              <a:rPr lang="ru-RU" dirty="0" smtClean="0"/>
              <a:t>,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дає</a:t>
            </a:r>
            <a:r>
              <a:rPr lang="ru-RU" dirty="0" smtClean="0"/>
              <a:t> людям </a:t>
            </a:r>
            <a:r>
              <a:rPr lang="ru-RU" dirty="0" err="1" smtClean="0"/>
              <a:t>втіху</a:t>
            </a:r>
            <a:r>
              <a:rPr lang="ru-RU" dirty="0" smtClean="0"/>
              <a:t>, </a:t>
            </a:r>
            <a:r>
              <a:rPr lang="ru-RU" dirty="0" err="1" smtClean="0"/>
              <a:t>освічує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, </a:t>
            </a:r>
            <a:r>
              <a:rPr lang="ru-RU" dirty="0" err="1" smtClean="0"/>
              <a:t>вчить</a:t>
            </a:r>
            <a:r>
              <a:rPr lang="ru-RU" dirty="0" smtClean="0"/>
              <a:t> </a:t>
            </a:r>
            <a:r>
              <a:rPr lang="ru-RU" dirty="0" err="1" smtClean="0"/>
              <a:t>співчуттю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4143404" cy="59617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143504" y="1357298"/>
            <a:ext cx="3643338" cy="4154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 smtClean="0"/>
              <a:t>Ліричні</a:t>
            </a:r>
            <a:r>
              <a:rPr lang="ru-RU" sz="2400" dirty="0" smtClean="0"/>
              <a:t> </a:t>
            </a:r>
            <a:r>
              <a:rPr lang="ru-RU" sz="2400" dirty="0" err="1" smtClean="0"/>
              <a:t>мотиви</a:t>
            </a:r>
            <a:r>
              <a:rPr lang="ru-RU" sz="2400" dirty="0" smtClean="0"/>
              <a:t> </a:t>
            </a:r>
            <a:r>
              <a:rPr lang="ru-RU" sz="2400" dirty="0" err="1" smtClean="0"/>
              <a:t>Лі</a:t>
            </a:r>
            <a:r>
              <a:rPr lang="ru-RU" sz="2400" dirty="0" smtClean="0"/>
              <a:t> </a:t>
            </a:r>
            <a:r>
              <a:rPr lang="ru-RU" sz="2400" dirty="0" err="1" smtClean="0"/>
              <a:t>Бо</a:t>
            </a:r>
            <a:r>
              <a:rPr lang="ru-RU" sz="2400" dirty="0" smtClean="0"/>
              <a:t> </a:t>
            </a:r>
            <a:r>
              <a:rPr lang="ru-RU" sz="2400" dirty="0" err="1" smtClean="0"/>
              <a:t>властиві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всієї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давньокитайської</a:t>
            </a:r>
            <a:r>
              <a:rPr lang="ru-RU" sz="2400" dirty="0" smtClean="0"/>
              <a:t> </a:t>
            </a:r>
            <a:r>
              <a:rPr lang="ru-RU" sz="2400" dirty="0" err="1" smtClean="0"/>
              <a:t>поезії</a:t>
            </a:r>
            <a:r>
              <a:rPr lang="ru-RU" sz="2400" dirty="0" smtClean="0"/>
              <a:t>. У </a:t>
            </a:r>
            <a:r>
              <a:rPr lang="ru-RU" sz="2400" dirty="0" err="1" smtClean="0"/>
              <a:t>поезії</a:t>
            </a:r>
            <a:r>
              <a:rPr lang="ru-RU" sz="2400" dirty="0" smtClean="0"/>
              <a:t> </a:t>
            </a:r>
            <a:r>
              <a:rPr lang="ru-RU" sz="2400" dirty="0" err="1" smtClean="0"/>
              <a:t>Лі</a:t>
            </a:r>
            <a:r>
              <a:rPr lang="ru-RU" sz="2400" dirty="0" smtClean="0"/>
              <a:t> </a:t>
            </a:r>
            <a:r>
              <a:rPr lang="ru-RU" sz="2400" dirty="0" err="1" smtClean="0"/>
              <a:t>Бо</a:t>
            </a:r>
            <a:r>
              <a:rPr lang="ru-RU" sz="2400" dirty="0" smtClean="0"/>
              <a:t>, </a:t>
            </a:r>
            <a:r>
              <a:rPr lang="ru-RU" sz="2400" dirty="0" err="1" smtClean="0"/>
              <a:t>видатного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стиліста</a:t>
            </a:r>
            <a:r>
              <a:rPr lang="ru-RU" sz="2400" dirty="0" smtClean="0"/>
              <a:t> </a:t>
            </a:r>
            <a:r>
              <a:rPr lang="ru-RU" sz="2400" dirty="0" err="1" smtClean="0"/>
              <a:t>свого</a:t>
            </a:r>
            <a:r>
              <a:rPr lang="ru-RU" sz="2400" dirty="0" smtClean="0"/>
              <a:t> часу, </a:t>
            </a:r>
            <a:r>
              <a:rPr lang="ru-RU" sz="2400" dirty="0" err="1" smtClean="0"/>
              <a:t>це</a:t>
            </a:r>
            <a:r>
              <a:rPr lang="ru-RU" sz="2400" dirty="0" smtClean="0"/>
              <a:t> — </a:t>
            </a:r>
            <a:r>
              <a:rPr lang="ru-RU" sz="2400" dirty="0" err="1" smtClean="0"/>
              <a:t>оспівування</a:t>
            </a:r>
            <a:r>
              <a:rPr lang="ru-RU" sz="2400" dirty="0" smtClean="0"/>
              <a:t> вина, </a:t>
            </a:r>
            <a:r>
              <a:rPr lang="ru-RU" sz="2400" dirty="0" err="1" smtClean="0"/>
              <a:t>квітів</a:t>
            </a:r>
            <a:r>
              <a:rPr lang="ru-RU" sz="2400" dirty="0" smtClean="0"/>
              <a:t>, </a:t>
            </a:r>
            <a:r>
              <a:rPr lang="ru-RU" sz="2400" dirty="0" err="1" smtClean="0"/>
              <a:t>місяця</a:t>
            </a:r>
            <a:r>
              <a:rPr lang="ru-RU" sz="2400" dirty="0" smtClean="0"/>
              <a:t>, </a:t>
            </a:r>
            <a:r>
              <a:rPr lang="ru-RU" sz="2400" dirty="0" err="1" smtClean="0"/>
              <a:t>дружби</a:t>
            </a:r>
            <a:r>
              <a:rPr lang="ru-RU" sz="2400" dirty="0" smtClean="0"/>
              <a:t>, </a:t>
            </a:r>
            <a:r>
              <a:rPr lang="ru-RU" sz="2400" dirty="0" err="1" smtClean="0"/>
              <a:t>природи</a:t>
            </a:r>
            <a:r>
              <a:rPr lang="ru-RU" sz="2400" dirty="0" smtClean="0"/>
              <a:t> в </a:t>
            </a:r>
            <a:r>
              <a:rPr lang="ru-RU" sz="2400" dirty="0" err="1" smtClean="0"/>
              <a:t>цілому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 err="1" smtClean="0"/>
              <a:t>Окремі</a:t>
            </a:r>
            <a:r>
              <a:rPr lang="ru-RU" sz="2400" dirty="0" smtClean="0"/>
              <a:t> твори </a:t>
            </a:r>
            <a:r>
              <a:rPr lang="ru-RU" sz="2400" dirty="0" err="1" smtClean="0"/>
              <a:t>Лі</a:t>
            </a:r>
            <a:r>
              <a:rPr lang="ru-RU" sz="2400" dirty="0" smtClean="0"/>
              <a:t> </a:t>
            </a:r>
            <a:r>
              <a:rPr lang="ru-RU" sz="2400" dirty="0" err="1" smtClean="0"/>
              <a:t>Бо</a:t>
            </a:r>
            <a:r>
              <a:rPr lang="ru-RU" sz="2400" dirty="0" smtClean="0"/>
              <a:t> </a:t>
            </a:r>
            <a:r>
              <a:rPr lang="ru-RU" sz="2400" dirty="0" err="1" smtClean="0"/>
              <a:t>перекладені</a:t>
            </a:r>
            <a:r>
              <a:rPr lang="ru-RU" sz="2400" dirty="0" smtClean="0"/>
              <a:t> </a:t>
            </a:r>
            <a:r>
              <a:rPr lang="ru-RU" sz="2400" dirty="0" err="1" smtClean="0"/>
              <a:t>головними</a:t>
            </a:r>
            <a:r>
              <a:rPr lang="ru-RU" sz="2400" dirty="0" smtClean="0"/>
              <a:t> </a:t>
            </a:r>
            <a:r>
              <a:rPr lang="ru-RU" sz="2400" dirty="0" err="1" smtClean="0"/>
              <a:t>європейськими</a:t>
            </a:r>
            <a:r>
              <a:rPr lang="ru-RU" sz="2400" dirty="0" smtClean="0"/>
              <a:t> </a:t>
            </a:r>
            <a:r>
              <a:rPr lang="ru-RU" sz="2400" dirty="0" err="1" smtClean="0"/>
              <a:t>мовами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153</TotalTime>
  <Words>777</Words>
  <Application>Microsoft Office PowerPoint</Application>
  <PresentationFormat>Экран (4:3)</PresentationFormat>
  <Paragraphs>19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Китайська поезія: Лі Бо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Китайська поезія: Лі Бо</dc:title>
  <dc:creator>User</dc:creator>
  <cp:lastModifiedBy>User</cp:lastModifiedBy>
  <cp:revision>17</cp:revision>
  <dcterms:created xsi:type="dcterms:W3CDTF">2011-08-04T16:02:50Z</dcterms:created>
  <dcterms:modified xsi:type="dcterms:W3CDTF">2011-08-04T18:36:12Z</dcterms:modified>
</cp:coreProperties>
</file>