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2" r:id="rId3"/>
    <p:sldId id="257" r:id="rId4"/>
    <p:sldId id="258" r:id="rId5"/>
    <p:sldId id="259" r:id="rId6"/>
    <p:sldId id="260" r:id="rId7"/>
    <p:sldId id="261" r:id="rId8"/>
    <p:sldId id="263" r:id="rId9"/>
    <p:sldId id="279" r:id="rId10"/>
    <p:sldId id="280" r:id="rId11"/>
    <p:sldId id="271" r:id="rId12"/>
    <p:sldId id="281" r:id="rId13"/>
    <p:sldId id="262" r:id="rId14"/>
    <p:sldId id="264" r:id="rId15"/>
    <p:sldId id="265" r:id="rId16"/>
    <p:sldId id="282" r:id="rId17"/>
    <p:sldId id="283" r:id="rId18"/>
    <p:sldId id="266" r:id="rId19"/>
    <p:sldId id="287" r:id="rId20"/>
    <p:sldId id="267" r:id="rId21"/>
    <p:sldId id="270" r:id="rId22"/>
    <p:sldId id="288" r:id="rId23"/>
    <p:sldId id="273" r:id="rId24"/>
    <p:sldId id="289" r:id="rId25"/>
    <p:sldId id="272" r:id="rId26"/>
    <p:sldId id="274" r:id="rId27"/>
    <p:sldId id="268" r:id="rId28"/>
    <p:sldId id="278" r:id="rId29"/>
    <p:sldId id="277" r:id="rId30"/>
    <p:sldId id="269" r:id="rId31"/>
    <p:sldId id="286" r:id="rId32"/>
    <p:sldId id="284" r:id="rId33"/>
    <p:sldId id="291" r:id="rId34"/>
    <p:sldId id="285" r:id="rId35"/>
    <p:sldId id="290" r:id="rId36"/>
    <p:sldId id="29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0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РАБОТЫ\фоны мои\Безимени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6467475"/>
            <a:ext cx="13525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6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31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27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2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84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26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14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17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11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68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8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C9E6B1F-6C28-4027-9761-5E0B29B89EC6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4E6A897-C082-4EEF-ADE1-F1F87D79540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Данте Аліг‘єрі</a:t>
            </a:r>
            <a:endParaRPr lang="ru-RU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4221088"/>
            <a:ext cx="6400800" cy="1752600"/>
          </a:xfrm>
        </p:spPr>
        <p:txBody>
          <a:bodyPr/>
          <a:lstStyle/>
          <a:p>
            <a:pPr algn="r"/>
            <a:r>
              <a:rPr lang="ru-RU" sz="2000" dirty="0">
                <a:solidFill>
                  <a:schemeClr val="tx1"/>
                </a:solidFill>
              </a:rPr>
              <a:t>Автор: </a:t>
            </a:r>
            <a:r>
              <a:rPr lang="ru-RU" sz="2000" dirty="0" err="1">
                <a:solidFill>
                  <a:schemeClr val="tx1"/>
                </a:solidFill>
              </a:rPr>
              <a:t>Кодола</a:t>
            </a:r>
            <a:r>
              <a:rPr lang="ru-RU" sz="2000" dirty="0">
                <a:solidFill>
                  <a:schemeClr val="tx1"/>
                </a:solidFill>
              </a:rPr>
              <a:t> Валентина </a:t>
            </a:r>
            <a:r>
              <a:rPr lang="ru-RU" sz="2000" dirty="0" err="1">
                <a:solidFill>
                  <a:schemeClr val="tx1"/>
                </a:solidFill>
              </a:rPr>
              <a:t>Іванівна</a:t>
            </a:r>
            <a:endParaRPr lang="ru-RU" sz="2000" dirty="0">
              <a:solidFill>
                <a:schemeClr val="tx1"/>
              </a:solidFill>
            </a:endParaRPr>
          </a:p>
          <a:p>
            <a:pPr algn="r"/>
            <a:r>
              <a:rPr lang="ru-RU" sz="2000" dirty="0" err="1">
                <a:solidFill>
                  <a:schemeClr val="tx1"/>
                </a:solidFill>
              </a:rPr>
              <a:t>Шендерівський</a:t>
            </a:r>
            <a:r>
              <a:rPr lang="ru-RU" sz="2000" dirty="0">
                <a:solidFill>
                  <a:schemeClr val="tx1"/>
                </a:solidFill>
              </a:rPr>
              <a:t> НВК </a:t>
            </a:r>
          </a:p>
          <a:p>
            <a:pPr algn="r"/>
            <a:r>
              <a:rPr lang="ru-RU" sz="2000" dirty="0">
                <a:solidFill>
                  <a:schemeClr val="tx1"/>
                </a:solidFill>
              </a:rPr>
              <a:t>К-</a:t>
            </a:r>
            <a:r>
              <a:rPr lang="ru-RU" sz="2000" dirty="0" err="1">
                <a:solidFill>
                  <a:schemeClr val="tx1"/>
                </a:solidFill>
              </a:rPr>
              <a:t>Шевченківський</a:t>
            </a:r>
            <a:r>
              <a:rPr lang="ru-RU" sz="2000" dirty="0">
                <a:solidFill>
                  <a:schemeClr val="tx1"/>
                </a:solidFill>
              </a:rPr>
              <a:t> р-н</a:t>
            </a:r>
          </a:p>
          <a:p>
            <a:pPr algn="r"/>
            <a:r>
              <a:rPr lang="ru-RU" sz="2000" dirty="0" err="1">
                <a:solidFill>
                  <a:schemeClr val="tx1"/>
                </a:solidFill>
              </a:rPr>
              <a:t>Черкаська</a:t>
            </a:r>
            <a:r>
              <a:rPr lang="ru-RU" sz="2000" dirty="0">
                <a:solidFill>
                  <a:schemeClr val="tx1"/>
                </a:solidFill>
              </a:rPr>
              <a:t> обл.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53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6000" b="1" dirty="0" smtClean="0"/>
              <a:t>Тінь Данте з профілем орлиним</a:t>
            </a:r>
          </a:p>
          <a:p>
            <a:pPr marL="0" indent="0">
              <a:buNone/>
            </a:pPr>
            <a:r>
              <a:rPr lang="uk-UA" sz="6000" b="1" dirty="0" smtClean="0"/>
              <a:t>Співає про Нове життя</a:t>
            </a:r>
          </a:p>
          <a:p>
            <a:pPr marL="0" indent="0" algn="r">
              <a:buNone/>
            </a:pPr>
            <a:r>
              <a:rPr lang="uk-UA" sz="6000" b="1" dirty="0" smtClean="0"/>
              <a:t>О.Блок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377440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404664"/>
            <a:ext cx="5661557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39952" y="6084004"/>
            <a:ext cx="43341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err="1"/>
              <a:t>Бронзино</a:t>
            </a:r>
            <a:r>
              <a:rPr lang="ru-RU" dirty="0"/>
              <a:t>. Аллегорический портрет Данте</a:t>
            </a:r>
          </a:p>
        </p:txBody>
      </p:sp>
    </p:spTree>
    <p:extLst>
      <p:ext uri="{BB962C8B-B14F-4D97-AF65-F5344CB8AC3E}">
        <p14:creationId xmlns:p14="http://schemas.microsoft.com/office/powerpoint/2010/main" val="405736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1800" dirty="0" smtClean="0"/>
              <a:t>Можна припустити</a:t>
            </a:r>
            <a:r>
              <a:rPr lang="ru-RU" sz="1800" dirty="0" smtClean="0"/>
              <a:t>, </a:t>
            </a:r>
            <a:r>
              <a:rPr lang="ru-RU" sz="1800" dirty="0" err="1" smtClean="0"/>
              <a:t>що</a:t>
            </a:r>
            <a:r>
              <a:rPr lang="ru-RU" sz="1800" dirty="0" smtClean="0"/>
              <a:t> Данте любив </a:t>
            </a:r>
            <a:r>
              <a:rPr lang="ru-RU" sz="1800" dirty="0" err="1" smtClean="0"/>
              <a:t>малювання</a:t>
            </a:r>
            <a:r>
              <a:rPr lang="ru-RU" sz="1800" dirty="0" smtClean="0"/>
              <a:t> і </a:t>
            </a:r>
            <a:r>
              <a:rPr lang="ru-RU" sz="1800" dirty="0" err="1" smtClean="0"/>
              <a:t>музику</a:t>
            </a:r>
            <a:r>
              <a:rPr lang="ru-RU" sz="1800" dirty="0" smtClean="0"/>
              <a:t>. </a:t>
            </a:r>
            <a:r>
              <a:rPr lang="ru-RU" sz="1800" dirty="0" err="1" smtClean="0"/>
              <a:t>Пластичне</a:t>
            </a:r>
            <a:r>
              <a:rPr lang="ru-RU" sz="1800" dirty="0" smtClean="0"/>
              <a:t> </a:t>
            </a:r>
            <a:r>
              <a:rPr lang="ru-RU" sz="1800" dirty="0" err="1" smtClean="0"/>
              <a:t>його</a:t>
            </a:r>
            <a:r>
              <a:rPr lang="ru-RU" sz="1800" dirty="0" smtClean="0"/>
              <a:t> </a:t>
            </a:r>
            <a:r>
              <a:rPr lang="ru-RU" sz="1800" dirty="0" err="1" smtClean="0"/>
              <a:t>чуття</a:t>
            </a:r>
            <a:r>
              <a:rPr lang="ru-RU" sz="1800" dirty="0" smtClean="0"/>
              <a:t> </a:t>
            </a:r>
            <a:r>
              <a:rPr lang="ru-RU" sz="1800" dirty="0" err="1" smtClean="0"/>
              <a:t>виявляється</a:t>
            </a:r>
            <a:r>
              <a:rPr lang="ru-RU" sz="1800" dirty="0" smtClean="0"/>
              <a:t>, за </a:t>
            </a:r>
            <a:r>
              <a:rPr lang="ru-RU" sz="1800" dirty="0" err="1" smtClean="0"/>
              <a:t>зауваженням</a:t>
            </a:r>
            <a:r>
              <a:rPr lang="ru-RU" sz="1800" dirty="0" smtClean="0"/>
              <a:t> Боккаччо, з </a:t>
            </a:r>
            <a:r>
              <a:rPr lang="ru-RU" sz="1800" dirty="0" err="1" smtClean="0"/>
              <a:t>наочності</a:t>
            </a:r>
            <a:r>
              <a:rPr lang="ru-RU" sz="1800" dirty="0" smtClean="0"/>
              <a:t> </a:t>
            </a:r>
            <a:r>
              <a:rPr lang="ru-RU" sz="1800" dirty="0" err="1" smtClean="0"/>
              <a:t>його</a:t>
            </a:r>
            <a:r>
              <a:rPr lang="ru-RU" sz="1800" dirty="0" smtClean="0"/>
              <a:t> </a:t>
            </a:r>
            <a:r>
              <a:rPr lang="ru-RU" sz="1800" dirty="0" err="1" smtClean="0"/>
              <a:t>зображень</a:t>
            </a:r>
            <a:r>
              <a:rPr lang="ru-RU" sz="1800" dirty="0" smtClean="0"/>
              <a:t>.</a:t>
            </a:r>
          </a:p>
          <a:p>
            <a:r>
              <a:rPr lang="ru-RU" sz="1800" dirty="0" err="1" smtClean="0"/>
              <a:t>Друзів</a:t>
            </a:r>
            <a:r>
              <a:rPr lang="ru-RU" sz="1800" dirty="0" smtClean="0"/>
              <a:t> </a:t>
            </a:r>
            <a:r>
              <a:rPr lang="ru-RU" sz="1800" dirty="0" err="1" smtClean="0"/>
              <a:t>молодості</a:t>
            </a:r>
            <a:r>
              <a:rPr lang="ru-RU" sz="1800" dirty="0" smtClean="0"/>
              <a:t> Данте </a:t>
            </a:r>
            <a:r>
              <a:rPr lang="ru-RU" sz="1800" dirty="0" err="1" smtClean="0"/>
              <a:t>знаходив</a:t>
            </a:r>
            <a:r>
              <a:rPr lang="ru-RU" sz="1800" dirty="0" smtClean="0"/>
              <a:t> в </a:t>
            </a:r>
            <a:r>
              <a:rPr lang="ru-RU" sz="1800" dirty="0" err="1" smtClean="0"/>
              <a:t>середовищі</a:t>
            </a:r>
            <a:r>
              <a:rPr lang="ru-RU" sz="1800" dirty="0" smtClean="0"/>
              <a:t> </a:t>
            </a:r>
            <a:r>
              <a:rPr lang="ru-RU" sz="1800" dirty="0" err="1" smtClean="0"/>
              <a:t>художньому</a:t>
            </a:r>
            <a:r>
              <a:rPr lang="ru-RU" sz="1800" dirty="0" smtClean="0"/>
              <a:t>, </a:t>
            </a:r>
            <a:r>
              <a:rPr lang="ru-RU" sz="1800" dirty="0" err="1" smtClean="0"/>
              <a:t>музичноїму</a:t>
            </a:r>
            <a:r>
              <a:rPr lang="ru-RU" sz="1800" dirty="0" smtClean="0"/>
              <a:t> та </a:t>
            </a:r>
            <a:r>
              <a:rPr lang="ru-RU" sz="1800" dirty="0" err="1" smtClean="0"/>
              <a:t>літературному</a:t>
            </a:r>
            <a:r>
              <a:rPr lang="ru-RU" sz="1800" dirty="0" smtClean="0"/>
              <a:t>. Так, </a:t>
            </a:r>
            <a:r>
              <a:rPr lang="ru-RU" sz="1800" dirty="0" err="1" smtClean="0"/>
              <a:t>наприклад</a:t>
            </a:r>
            <a:r>
              <a:rPr lang="ru-RU" sz="1800" dirty="0" smtClean="0"/>
              <a:t>, </a:t>
            </a:r>
            <a:r>
              <a:rPr lang="ru-RU" sz="1800" dirty="0" err="1" smtClean="0"/>
              <a:t>Казелла</a:t>
            </a:r>
            <a:r>
              <a:rPr lang="ru-RU" sz="1800" dirty="0" smtClean="0"/>
              <a:t>, </a:t>
            </a:r>
            <a:r>
              <a:rPr lang="ru-RU" sz="1800" dirty="0" err="1" smtClean="0"/>
              <a:t>тодішній</a:t>
            </a:r>
            <a:r>
              <a:rPr lang="ru-RU" sz="1800" dirty="0" smtClean="0"/>
              <a:t> </a:t>
            </a:r>
            <a:r>
              <a:rPr lang="ru-RU" sz="1800" dirty="0" err="1" smtClean="0"/>
              <a:t>відомий</a:t>
            </a:r>
            <a:r>
              <a:rPr lang="ru-RU" sz="1800" dirty="0" smtClean="0"/>
              <a:t> </a:t>
            </a:r>
            <a:r>
              <a:rPr lang="ru-RU" sz="1800" dirty="0" err="1" smtClean="0"/>
              <a:t>співак</a:t>
            </a:r>
            <a:r>
              <a:rPr lang="ru-RU" sz="1800" dirty="0" smtClean="0"/>
              <a:t>, </a:t>
            </a:r>
            <a:r>
              <a:rPr lang="ru-RU" sz="1800" dirty="0" err="1" smtClean="0"/>
              <a:t>був</a:t>
            </a:r>
            <a:r>
              <a:rPr lang="ru-RU" sz="1800" dirty="0" smtClean="0"/>
              <a:t>, </a:t>
            </a:r>
            <a:r>
              <a:rPr lang="ru-RU" sz="1800" dirty="0" err="1" smtClean="0"/>
              <a:t>мабуть</a:t>
            </a:r>
            <a:r>
              <a:rPr lang="ru-RU" sz="1800" dirty="0" smtClean="0"/>
              <a:t>, </a:t>
            </a:r>
            <a:r>
              <a:rPr lang="ru-RU" sz="1800" dirty="0" err="1" smtClean="0"/>
              <a:t>дуже</a:t>
            </a:r>
            <a:r>
              <a:rPr lang="ru-RU" sz="1800" dirty="0" smtClean="0"/>
              <a:t> </a:t>
            </a:r>
            <a:r>
              <a:rPr lang="ru-RU" sz="1800" dirty="0" err="1" smtClean="0"/>
              <a:t>дружний</a:t>
            </a:r>
            <a:r>
              <a:rPr lang="ru-RU" sz="1800" dirty="0" smtClean="0"/>
              <a:t> з Данте, так як </a:t>
            </a:r>
            <a:r>
              <a:rPr lang="ru-RU" sz="1800" dirty="0" err="1" smtClean="0"/>
              <a:t>навіть</a:t>
            </a:r>
            <a:r>
              <a:rPr lang="ru-RU" sz="1800" dirty="0" smtClean="0"/>
              <a:t> в «</a:t>
            </a:r>
            <a:r>
              <a:rPr lang="ru-RU" sz="1800" dirty="0" err="1" smtClean="0"/>
              <a:t>Чистилищі</a:t>
            </a:r>
            <a:r>
              <a:rPr lang="ru-RU" sz="1800" dirty="0" smtClean="0"/>
              <a:t>» </a:t>
            </a:r>
            <a:r>
              <a:rPr lang="ru-RU" sz="1800" dirty="0" err="1" smtClean="0"/>
              <a:t>Казелла</a:t>
            </a:r>
            <a:r>
              <a:rPr lang="ru-RU" sz="1800" dirty="0" smtClean="0"/>
              <a:t>, </a:t>
            </a:r>
            <a:r>
              <a:rPr lang="ru-RU" sz="1800" dirty="0" err="1" smtClean="0"/>
              <a:t>зустрівшись</a:t>
            </a:r>
            <a:r>
              <a:rPr lang="ru-RU" sz="1800" dirty="0" smtClean="0"/>
              <a:t> з </a:t>
            </a:r>
            <a:r>
              <a:rPr lang="ru-RU" sz="1800" dirty="0" err="1" smtClean="0"/>
              <a:t>поетом</a:t>
            </a:r>
            <a:r>
              <a:rPr lang="ru-RU" sz="1800" dirty="0" smtClean="0"/>
              <a:t>, </a:t>
            </a:r>
            <a:r>
              <a:rPr lang="ru-RU" sz="1800" dirty="0" err="1" smtClean="0"/>
              <a:t>запевняє</a:t>
            </a:r>
            <a:r>
              <a:rPr lang="ru-RU" sz="1800" dirty="0" smtClean="0"/>
              <a:t> </a:t>
            </a:r>
            <a:r>
              <a:rPr lang="ru-RU" sz="1800" dirty="0" err="1" smtClean="0"/>
              <a:t>його</a:t>
            </a:r>
            <a:r>
              <a:rPr lang="ru-RU" sz="1800" dirty="0" smtClean="0"/>
              <a:t> в </a:t>
            </a:r>
            <a:r>
              <a:rPr lang="ru-RU" sz="1800" dirty="0" err="1" smtClean="0"/>
              <a:t>своїй</a:t>
            </a:r>
            <a:r>
              <a:rPr lang="ru-RU" sz="1800" dirty="0" smtClean="0"/>
              <a:t> </a:t>
            </a:r>
            <a:r>
              <a:rPr lang="ru-RU" sz="1800" dirty="0" err="1" smtClean="0"/>
              <a:t>любові</a:t>
            </a:r>
            <a:r>
              <a:rPr lang="ru-RU" sz="1800" dirty="0" smtClean="0"/>
              <a:t>, а Данте </a:t>
            </a:r>
            <a:r>
              <a:rPr lang="ru-RU" sz="1800" dirty="0" err="1" smtClean="0"/>
              <a:t>згадує</a:t>
            </a:r>
            <a:r>
              <a:rPr lang="ru-RU" sz="1800" dirty="0" smtClean="0"/>
              <a:t> про </a:t>
            </a:r>
            <a:r>
              <a:rPr lang="ru-RU" sz="1800" dirty="0" err="1" smtClean="0"/>
              <a:t>спів</a:t>
            </a:r>
            <a:r>
              <a:rPr lang="ru-RU" sz="1800" dirty="0" smtClean="0"/>
              <a:t> </a:t>
            </a:r>
            <a:r>
              <a:rPr lang="ru-RU" sz="1800" dirty="0" err="1" smtClean="0"/>
              <a:t>його</a:t>
            </a:r>
            <a:r>
              <a:rPr lang="ru-RU" sz="1800" dirty="0" smtClean="0"/>
              <a:t>, </a:t>
            </a:r>
            <a:r>
              <a:rPr lang="ru-RU" sz="1800" dirty="0" err="1" smtClean="0"/>
              <a:t>який</a:t>
            </a:r>
            <a:r>
              <a:rPr lang="ru-RU" sz="1800" dirty="0" smtClean="0"/>
              <a:t> «</a:t>
            </a:r>
            <a:r>
              <a:rPr lang="ru-RU" sz="1800" dirty="0" err="1" smtClean="0"/>
              <a:t>тамував</a:t>
            </a:r>
            <a:r>
              <a:rPr lang="ru-RU" sz="1800" dirty="0" smtClean="0"/>
              <a:t> в </a:t>
            </a:r>
            <a:r>
              <a:rPr lang="ru-RU" sz="1800" dirty="0" err="1" smtClean="0"/>
              <a:t>ньому</a:t>
            </a:r>
            <a:r>
              <a:rPr lang="ru-RU" sz="1800" dirty="0" smtClean="0"/>
              <a:t> </a:t>
            </a:r>
            <a:r>
              <a:rPr lang="ru-RU" sz="1800" dirty="0" err="1" smtClean="0"/>
              <a:t>всякі</a:t>
            </a:r>
            <a:r>
              <a:rPr lang="ru-RU" sz="1800" dirty="0" smtClean="0"/>
              <a:t> </a:t>
            </a:r>
            <a:r>
              <a:rPr lang="ru-RU" sz="1800" dirty="0" err="1" smtClean="0"/>
              <a:t>прикрості</a:t>
            </a:r>
            <a:r>
              <a:rPr lang="ru-RU" sz="1800" dirty="0" smtClean="0"/>
              <a:t> ». Данте </a:t>
            </a:r>
            <a:r>
              <a:rPr lang="ru-RU" sz="1800" dirty="0" err="1" smtClean="0"/>
              <a:t>був</a:t>
            </a:r>
            <a:r>
              <a:rPr lang="ru-RU" sz="1800" dirty="0" smtClean="0"/>
              <a:t> </a:t>
            </a:r>
            <a:r>
              <a:rPr lang="ru-RU" sz="1800" dirty="0" err="1" smtClean="0"/>
              <a:t>також</a:t>
            </a:r>
            <a:r>
              <a:rPr lang="ru-RU" sz="1800" dirty="0" smtClean="0"/>
              <a:t> </a:t>
            </a:r>
            <a:r>
              <a:rPr lang="ru-RU" sz="1800" dirty="0" err="1" smtClean="0"/>
              <a:t>дружний</a:t>
            </a:r>
            <a:r>
              <a:rPr lang="ru-RU" sz="1800" dirty="0" smtClean="0"/>
              <a:t> з художником </a:t>
            </a:r>
            <a:r>
              <a:rPr lang="ru-RU" sz="1800" dirty="0" err="1" smtClean="0"/>
              <a:t>Чімабуе</a:t>
            </a:r>
            <a:r>
              <a:rPr lang="ru-RU" sz="1800" dirty="0" smtClean="0"/>
              <a:t>, з </a:t>
            </a:r>
            <a:r>
              <a:rPr lang="ru-RU" sz="1800" dirty="0" err="1" smtClean="0"/>
              <a:t>відомим</a:t>
            </a:r>
            <a:r>
              <a:rPr lang="ru-RU" sz="1800" dirty="0" smtClean="0"/>
              <a:t> на той час </a:t>
            </a:r>
            <a:r>
              <a:rPr lang="ru-RU" sz="1800" dirty="0" err="1" smtClean="0"/>
              <a:t>мініатюристом</a:t>
            </a:r>
            <a:r>
              <a:rPr lang="ru-RU" sz="1800" dirty="0" smtClean="0"/>
              <a:t> </a:t>
            </a:r>
            <a:r>
              <a:rPr lang="ru-RU" sz="1800" dirty="0" err="1" smtClean="0"/>
              <a:t>Одерйзі</a:t>
            </a:r>
            <a:r>
              <a:rPr lang="ru-RU" sz="1800" dirty="0" smtClean="0"/>
              <a:t> і з </a:t>
            </a:r>
            <a:r>
              <a:rPr lang="ru-RU" sz="1800" dirty="0" err="1" smtClean="0"/>
              <a:t>Джотто</a:t>
            </a:r>
            <a:r>
              <a:rPr lang="ru-RU" sz="1800" dirty="0" smtClean="0"/>
              <a:t>, </a:t>
            </a:r>
            <a:r>
              <a:rPr lang="ru-RU" sz="1800" dirty="0" err="1" smtClean="0"/>
              <a:t>цим</a:t>
            </a:r>
            <a:r>
              <a:rPr lang="ru-RU" sz="1800" dirty="0" smtClean="0"/>
              <a:t> реформатором </a:t>
            </a:r>
            <a:r>
              <a:rPr lang="ru-RU" sz="1800" dirty="0" err="1" smtClean="0"/>
              <a:t>італійського</a:t>
            </a:r>
            <a:r>
              <a:rPr lang="ru-RU" sz="1800" dirty="0" smtClean="0"/>
              <a:t> </a:t>
            </a:r>
            <a:r>
              <a:rPr lang="ru-RU" sz="1800" dirty="0" err="1" smtClean="0"/>
              <a:t>мистецтва</a:t>
            </a:r>
            <a:r>
              <a:rPr lang="ru-RU" sz="1800" dirty="0" smtClean="0"/>
              <a:t> в </a:t>
            </a:r>
            <a:r>
              <a:rPr lang="ru-RU" sz="1800" dirty="0" err="1" smtClean="0"/>
              <a:t>сенсі</a:t>
            </a:r>
            <a:r>
              <a:rPr lang="ru-RU" sz="1800" dirty="0" smtClean="0"/>
              <a:t> </a:t>
            </a:r>
            <a:r>
              <a:rPr lang="ru-RU" sz="1800" dirty="0" err="1" smtClean="0"/>
              <a:t>живопису</a:t>
            </a:r>
            <a:r>
              <a:rPr lang="ru-RU" sz="1800" dirty="0" smtClean="0"/>
              <a:t>. </a:t>
            </a:r>
            <a:r>
              <a:rPr lang="ru-RU" sz="1800" dirty="0" err="1" smtClean="0"/>
              <a:t>Існує</a:t>
            </a:r>
            <a:r>
              <a:rPr lang="ru-RU" sz="1800" dirty="0" smtClean="0"/>
              <a:t> </a:t>
            </a:r>
            <a:r>
              <a:rPr lang="ru-RU" sz="1800" dirty="0" err="1" smtClean="0"/>
              <a:t>чудовий</a:t>
            </a:r>
            <a:r>
              <a:rPr lang="ru-RU" sz="1800" dirty="0" smtClean="0"/>
              <a:t> портрет молодого Данте, </a:t>
            </a:r>
            <a:r>
              <a:rPr lang="ru-RU" sz="1800" dirty="0" err="1" smtClean="0"/>
              <a:t>змальований</a:t>
            </a:r>
            <a:r>
              <a:rPr lang="ru-RU" sz="1800" dirty="0" smtClean="0"/>
              <a:t> з </a:t>
            </a:r>
            <a:r>
              <a:rPr lang="ru-RU" sz="1800" dirty="0" err="1" smtClean="0"/>
              <a:t>нього</a:t>
            </a:r>
            <a:r>
              <a:rPr lang="ru-RU" sz="1800" dirty="0" smtClean="0"/>
              <a:t> </a:t>
            </a:r>
            <a:r>
              <a:rPr lang="ru-RU" sz="1800" dirty="0" err="1" smtClean="0"/>
              <a:t>Джотто</a:t>
            </a:r>
            <a:r>
              <a:rPr lang="ru-RU" sz="1800" dirty="0" smtClean="0"/>
              <a:t>, </a:t>
            </a:r>
            <a:r>
              <a:rPr lang="ru-RU" sz="1800" dirty="0" err="1" smtClean="0"/>
              <a:t>ймовірно</a:t>
            </a:r>
            <a:r>
              <a:rPr lang="ru-RU" sz="1800" dirty="0" smtClean="0"/>
              <a:t>, в </a:t>
            </a:r>
            <a:r>
              <a:rPr lang="ru-RU" sz="1800" dirty="0" err="1" smtClean="0"/>
              <a:t>період</a:t>
            </a:r>
            <a:r>
              <a:rPr lang="ru-RU" sz="1800" dirty="0" smtClean="0"/>
              <a:t> часу 1290-1295 </a:t>
            </a:r>
            <a:r>
              <a:rPr lang="ru-RU" sz="1800" dirty="0" err="1" smtClean="0"/>
              <a:t>рр</a:t>
            </a:r>
            <a:r>
              <a:rPr lang="ru-RU" sz="1800" dirty="0" smtClean="0"/>
              <a:t>.., І </a:t>
            </a:r>
            <a:r>
              <a:rPr lang="ru-RU" sz="1800" dirty="0" err="1" smtClean="0"/>
              <a:t>тільки</a:t>
            </a:r>
            <a:r>
              <a:rPr lang="ru-RU" sz="1800" dirty="0" smtClean="0"/>
              <a:t> недавно, в 1840 </a:t>
            </a:r>
            <a:r>
              <a:rPr lang="ru-RU" sz="1800" dirty="0" err="1" smtClean="0"/>
              <a:t>році</a:t>
            </a:r>
            <a:r>
              <a:rPr lang="ru-RU" sz="1800" dirty="0" smtClean="0"/>
              <a:t>,! </a:t>
            </a:r>
            <a:r>
              <a:rPr lang="ru-RU" sz="1800" dirty="0" err="1" smtClean="0"/>
              <a:t>відкритий</a:t>
            </a:r>
            <a:r>
              <a:rPr lang="ru-RU" sz="1800" dirty="0" smtClean="0"/>
              <a:t> на </a:t>
            </a:r>
            <a:r>
              <a:rPr lang="ru-RU" sz="1800" dirty="0" err="1" smtClean="0"/>
              <a:t>стіні</a:t>
            </a:r>
            <a:r>
              <a:rPr lang="ru-RU" sz="1800" dirty="0" smtClean="0"/>
              <a:t> </a:t>
            </a:r>
            <a:r>
              <a:rPr lang="ru-RU" sz="1800" dirty="0" err="1" smtClean="0"/>
              <a:t>каплиці</a:t>
            </a:r>
            <a:r>
              <a:rPr lang="ru-RU" sz="1800" dirty="0" smtClean="0"/>
              <a:t> </a:t>
            </a:r>
            <a:r>
              <a:rPr lang="en-US" sz="1800" dirty="0" smtClean="0"/>
              <a:t>del </a:t>
            </a:r>
            <a:r>
              <a:rPr lang="en-US" sz="1800" dirty="0" err="1" smtClean="0"/>
              <a:t>Podesta</a:t>
            </a:r>
            <a:r>
              <a:rPr lang="en-US" sz="1800" dirty="0" smtClean="0"/>
              <a:t> </a:t>
            </a:r>
            <a:r>
              <a:rPr lang="ru-RU" sz="1800" dirty="0" smtClean="0"/>
              <a:t>у </a:t>
            </a:r>
            <a:r>
              <a:rPr lang="ru-RU" sz="1800" dirty="0" err="1" smtClean="0"/>
              <a:t>Флоренції</a:t>
            </a:r>
            <a:r>
              <a:rPr lang="ru-RU" sz="1800" dirty="0" smtClean="0"/>
              <a:t>. </a:t>
            </a:r>
            <a:r>
              <a:rPr lang="ru-RU" sz="1800" dirty="0" err="1" smtClean="0"/>
              <a:t>Близькими</a:t>
            </a:r>
            <a:r>
              <a:rPr lang="ru-RU" sz="1800" dirty="0" smtClean="0"/>
              <a:t> </a:t>
            </a:r>
            <a:r>
              <a:rPr lang="ru-RU" sz="1800" dirty="0" err="1" smtClean="0"/>
              <a:t>друзями</a:t>
            </a:r>
            <a:r>
              <a:rPr lang="ru-RU" sz="1800" dirty="0" smtClean="0"/>
              <a:t> Данте </a:t>
            </a:r>
            <a:r>
              <a:rPr lang="ru-RU" sz="1800" dirty="0" err="1" smtClean="0"/>
              <a:t>були</a:t>
            </a:r>
            <a:r>
              <a:rPr lang="ru-RU" sz="1800" dirty="0" smtClean="0"/>
              <a:t> </a:t>
            </a:r>
            <a:r>
              <a:rPr lang="ru-RU" sz="1800" dirty="0" err="1" smtClean="0"/>
              <a:t>поети</a:t>
            </a:r>
            <a:r>
              <a:rPr lang="ru-RU" sz="1800" dirty="0" smtClean="0"/>
              <a:t> </a:t>
            </a:r>
            <a:r>
              <a:rPr lang="ru-RU" sz="1800" dirty="0" err="1" smtClean="0"/>
              <a:t>Лапо</a:t>
            </a:r>
            <a:r>
              <a:rPr lang="ru-RU" sz="1800" dirty="0" smtClean="0"/>
              <a:t> </a:t>
            </a:r>
            <a:r>
              <a:rPr lang="ru-RU" sz="1800" dirty="0" err="1" smtClean="0"/>
              <a:t>Джані</a:t>
            </a:r>
            <a:r>
              <a:rPr lang="ru-RU" sz="1800" dirty="0" smtClean="0"/>
              <a:t>, </a:t>
            </a:r>
            <a:r>
              <a:rPr lang="ru-RU" sz="1800" dirty="0" err="1" smtClean="0"/>
              <a:t>Чіно</a:t>
            </a:r>
            <a:r>
              <a:rPr lang="ru-RU" sz="1800" dirty="0" smtClean="0"/>
              <a:t> да </a:t>
            </a:r>
            <a:r>
              <a:rPr lang="ru-RU" sz="1800" dirty="0" err="1" smtClean="0"/>
              <a:t>Пістоя</a:t>
            </a:r>
            <a:r>
              <a:rPr lang="ru-RU" sz="1800" dirty="0" smtClean="0"/>
              <a:t> і особливо </a:t>
            </a:r>
            <a:r>
              <a:rPr lang="ru-RU" sz="1800" dirty="0" err="1" smtClean="0"/>
              <a:t>Гвідо</a:t>
            </a:r>
            <a:r>
              <a:rPr lang="ru-RU" sz="1800" dirty="0" smtClean="0"/>
              <a:t> </a:t>
            </a:r>
            <a:r>
              <a:rPr lang="ru-RU" sz="1800" dirty="0" err="1" smtClean="0"/>
              <a:t>Кавальканті</a:t>
            </a:r>
            <a:r>
              <a:rPr lang="ru-RU" sz="1800" dirty="0" smtClean="0"/>
              <a:t>. З </a:t>
            </a:r>
            <a:r>
              <a:rPr lang="ru-RU" sz="1800" dirty="0" err="1" smtClean="0"/>
              <a:t>Чіно</a:t>
            </a:r>
            <a:r>
              <a:rPr lang="ru-RU" sz="1800" dirty="0" smtClean="0"/>
              <a:t> да </a:t>
            </a:r>
            <a:r>
              <a:rPr lang="ru-RU" sz="1800" dirty="0" err="1" smtClean="0"/>
              <a:t>Пістоя</a:t>
            </a:r>
            <a:r>
              <a:rPr lang="ru-RU" sz="1800" dirty="0" smtClean="0"/>
              <a:t>, </a:t>
            </a:r>
            <a:r>
              <a:rPr lang="ru-RU" sz="1800" dirty="0" err="1" smtClean="0"/>
              <a:t>який</a:t>
            </a:r>
            <a:r>
              <a:rPr lang="ru-RU" sz="1800" dirty="0" smtClean="0"/>
              <a:t> </a:t>
            </a:r>
            <a:r>
              <a:rPr lang="ru-RU" sz="1800" dirty="0" err="1" smtClean="0"/>
              <a:t>був</a:t>
            </a:r>
            <a:r>
              <a:rPr lang="ru-RU" sz="1800" dirty="0" smtClean="0"/>
              <a:t> </a:t>
            </a:r>
            <a:r>
              <a:rPr lang="ru-RU" sz="1800" dirty="0" err="1" smtClean="0"/>
              <a:t>молодшим</a:t>
            </a:r>
            <a:r>
              <a:rPr lang="ru-RU" sz="1800" dirty="0" smtClean="0"/>
              <a:t> Данте на </a:t>
            </a:r>
            <a:r>
              <a:rPr lang="ru-RU" sz="1800" dirty="0" err="1" smtClean="0"/>
              <a:t>п'ять</a:t>
            </a:r>
            <a:r>
              <a:rPr lang="ru-RU" sz="1800" dirty="0" smtClean="0"/>
              <a:t> </a:t>
            </a:r>
            <a:r>
              <a:rPr lang="ru-RU" sz="1800" dirty="0" err="1" smtClean="0"/>
              <a:t>років</a:t>
            </a:r>
            <a:r>
              <a:rPr lang="ru-RU" sz="1800" dirty="0" smtClean="0"/>
              <a:t>, - </a:t>
            </a:r>
            <a:r>
              <a:rPr lang="ru-RU" sz="1800" dirty="0" err="1" smtClean="0"/>
              <a:t>відомим</a:t>
            </a:r>
            <a:r>
              <a:rPr lang="ru-RU" sz="1800" dirty="0" smtClean="0"/>
              <a:t> юристом і одним з </a:t>
            </a:r>
            <a:r>
              <a:rPr lang="ru-RU" sz="1800" dirty="0" err="1" smtClean="0"/>
              <a:t>кращих</a:t>
            </a:r>
            <a:r>
              <a:rPr lang="ru-RU" sz="1800" dirty="0" smtClean="0"/>
              <a:t> </a:t>
            </a:r>
            <a:r>
              <a:rPr lang="ru-RU" sz="1800" dirty="0" err="1" smtClean="0"/>
              <a:t>ліриків</a:t>
            </a:r>
            <a:r>
              <a:rPr lang="ru-RU" sz="1800" dirty="0" smtClean="0"/>
              <a:t> того часу, </a:t>
            </a:r>
            <a:r>
              <a:rPr lang="ru-RU" sz="1800" dirty="0" err="1" smtClean="0"/>
              <a:t>згодом</a:t>
            </a:r>
            <a:r>
              <a:rPr lang="ru-RU" sz="1800" dirty="0" smtClean="0"/>
              <a:t> учителем Петрарки, - Данте, </a:t>
            </a:r>
            <a:r>
              <a:rPr lang="ru-RU" sz="1800" dirty="0" err="1" smtClean="0"/>
              <a:t>мабуть</a:t>
            </a:r>
            <a:r>
              <a:rPr lang="ru-RU" sz="1800" dirty="0" smtClean="0"/>
              <a:t>, </a:t>
            </a:r>
            <a:r>
              <a:rPr lang="ru-RU" sz="1800" dirty="0" err="1" smtClean="0"/>
              <a:t>зійшовся</a:t>
            </a:r>
            <a:r>
              <a:rPr lang="ru-RU" sz="1800" dirty="0" smtClean="0"/>
              <a:t> </a:t>
            </a:r>
            <a:r>
              <a:rPr lang="ru-RU" sz="1800" dirty="0" err="1" smtClean="0"/>
              <a:t>пізніше</a:t>
            </a:r>
            <a:r>
              <a:rPr lang="ru-RU" sz="1800" dirty="0" smtClean="0"/>
              <a:t>, </a:t>
            </a:r>
            <a:r>
              <a:rPr lang="ru-RU" sz="1800" dirty="0" err="1" smtClean="0"/>
              <a:t>під</a:t>
            </a:r>
            <a:r>
              <a:rPr lang="ru-RU" sz="1800" dirty="0" smtClean="0"/>
              <a:t> час </a:t>
            </a:r>
            <a:r>
              <a:rPr lang="ru-RU" sz="1800" dirty="0" err="1" smtClean="0"/>
              <a:t>свого</a:t>
            </a:r>
            <a:r>
              <a:rPr lang="ru-RU" sz="1800" dirty="0" smtClean="0"/>
              <a:t> </a:t>
            </a:r>
            <a:r>
              <a:rPr lang="ru-RU" sz="1800" dirty="0" err="1" smtClean="0"/>
              <a:t>вигнання</a:t>
            </a:r>
            <a:r>
              <a:rPr lang="ru-RU" sz="1800" dirty="0" smtClean="0"/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08767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7024"/>
            <a:ext cx="7056784" cy="5995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5727838"/>
            <a:ext cx="457200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/>
              <a:t>"Первая встреча Данте и </a:t>
            </a:r>
            <a:r>
              <a:rPr lang="ru-RU" dirty="0" err="1"/>
              <a:t>Беатриче</a:t>
            </a:r>
            <a:r>
              <a:rPr lang="ru-RU" dirty="0"/>
              <a:t> " </a:t>
            </a:r>
            <a:r>
              <a:rPr lang="ru-RU" dirty="0" err="1"/>
              <a:t>Симеон</a:t>
            </a:r>
            <a:r>
              <a:rPr lang="ru-RU" dirty="0"/>
              <a:t> Соломон</a:t>
            </a:r>
          </a:p>
        </p:txBody>
      </p:sp>
    </p:spTree>
    <p:extLst>
      <p:ext uri="{BB962C8B-B14F-4D97-AF65-F5344CB8AC3E}">
        <p14:creationId xmlns:p14="http://schemas.microsoft.com/office/powerpoint/2010/main" val="291880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5289451"/>
          </a:xfrm>
        </p:spPr>
        <p:txBody>
          <a:bodyPr/>
          <a:lstStyle/>
          <a:p>
            <a:r>
              <a:rPr lang="uk-UA" sz="2400" dirty="0" smtClean="0">
                <a:effectLst/>
              </a:rPr>
              <a:t>Найбільш видатною, провідною подією молодості Данте була його любов до </a:t>
            </a:r>
            <a:r>
              <a:rPr lang="uk-UA" sz="2400" dirty="0" err="1" smtClean="0">
                <a:effectLst/>
              </a:rPr>
              <a:t>Беатріче</a:t>
            </a:r>
            <a:r>
              <a:rPr lang="uk-UA" sz="2400" dirty="0" smtClean="0">
                <a:effectLst/>
              </a:rPr>
              <a:t>. Вперше побачив він її, коли обоє вони ще були дітьми: йому було 9, їй - 8 років. «Юний ангел», як висловлюється поет, постав перед його очима в одязі, який , не відповідав  її дитячому віку: </a:t>
            </a:r>
            <a:r>
              <a:rPr lang="uk-UA" sz="2400" dirty="0" err="1" smtClean="0">
                <a:effectLst/>
              </a:rPr>
              <a:t>Беатріче</a:t>
            </a:r>
            <a:r>
              <a:rPr lang="uk-UA" sz="2400" dirty="0" smtClean="0">
                <a:effectLst/>
              </a:rPr>
              <a:t> була одягнена в «благородний» червоний колір, на ній був </a:t>
            </a:r>
            <a:r>
              <a:rPr lang="uk-UA" sz="2400" dirty="0"/>
              <a:t>п</a:t>
            </a:r>
            <a:r>
              <a:rPr lang="uk-UA" sz="2400" dirty="0" smtClean="0">
                <a:effectLst/>
              </a:rPr>
              <a:t>ояс, і вона, за словами Данте, відразу стала «володаркою його духу ». «Вона здалася мені, - каже </a:t>
            </a:r>
            <a:r>
              <a:rPr lang="uk-UA" sz="2400" dirty="0" err="1" smtClean="0">
                <a:effectLst/>
              </a:rPr>
              <a:t>поет-</a:t>
            </a:r>
            <a:r>
              <a:rPr lang="uk-UA" sz="2400" dirty="0" smtClean="0">
                <a:effectLst/>
              </a:rPr>
              <a:t> швидше дочкою Бога, ніж простого смертного», «З тієї самої хвилини, як я її побачив, любов оволоділа моїм серцем в такій мірі, що я не мав сили опиратися їй і, тремтячи від хвилювання , почув таємний голос: От божество, яке сильніше тебе і буде володіти тобою 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820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4410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9712" y="6049982"/>
            <a:ext cx="461966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/>
              <a:t>Картина Генри </a:t>
            </a:r>
            <a:r>
              <a:rPr lang="ru-RU" dirty="0" err="1"/>
              <a:t>Холлидея</a:t>
            </a:r>
            <a:r>
              <a:rPr lang="ru-RU" dirty="0"/>
              <a:t> "Данте и </a:t>
            </a:r>
            <a:r>
              <a:rPr lang="ru-RU" dirty="0" err="1"/>
              <a:t>Беатриче</a:t>
            </a:r>
            <a:r>
              <a:rPr lang="ru-RU" dirty="0"/>
              <a:t>" </a:t>
            </a:r>
          </a:p>
        </p:txBody>
      </p:sp>
    </p:spTree>
    <p:extLst>
      <p:ext uri="{BB962C8B-B14F-4D97-AF65-F5344CB8AC3E}">
        <p14:creationId xmlns:p14="http://schemas.microsoft.com/office/powerpoint/2010/main" val="162425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2000" dirty="0"/>
              <a:t>Десять років по тому </a:t>
            </a:r>
            <a:r>
              <a:rPr lang="uk-UA" sz="2000" dirty="0" err="1"/>
              <a:t>Беатріче</a:t>
            </a:r>
            <a:r>
              <a:rPr lang="uk-UA" sz="2000" dirty="0"/>
              <a:t> явилась  йому знову, на цей раз вся в білому. </a:t>
            </a:r>
            <a:r>
              <a:rPr lang="ru-RU" sz="2000" dirty="0" smtClean="0">
                <a:effectLst/>
              </a:rPr>
              <a:t>Вона </a:t>
            </a:r>
            <a:r>
              <a:rPr lang="ru-RU" sz="2000" dirty="0" err="1" smtClean="0">
                <a:effectLst/>
              </a:rPr>
              <a:t>йде</a:t>
            </a:r>
            <a:r>
              <a:rPr lang="ru-RU" sz="2000" dirty="0" smtClean="0">
                <a:effectLst/>
              </a:rPr>
              <a:t> по </a:t>
            </a:r>
            <a:r>
              <a:rPr lang="ru-RU" sz="2000" dirty="0" err="1" smtClean="0">
                <a:effectLst/>
              </a:rPr>
              <a:t>вулиці</a:t>
            </a:r>
            <a:r>
              <a:rPr lang="ru-RU" sz="2000" dirty="0" smtClean="0">
                <a:effectLst/>
              </a:rPr>
              <a:t> в </a:t>
            </a:r>
            <a:r>
              <a:rPr lang="ru-RU" sz="2000" dirty="0" err="1" smtClean="0">
                <a:effectLst/>
              </a:rPr>
              <a:t>супроводі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двох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інших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жінок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піднімає</a:t>
            </a:r>
            <a:r>
              <a:rPr lang="ru-RU" sz="2000" dirty="0" smtClean="0">
                <a:effectLst/>
              </a:rPr>
              <a:t> на </a:t>
            </a:r>
            <a:r>
              <a:rPr lang="ru-RU" sz="2000" dirty="0" err="1" smtClean="0">
                <a:effectLst/>
              </a:rPr>
              <a:t>нього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погляд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свій</a:t>
            </a:r>
            <a:r>
              <a:rPr lang="ru-RU" sz="2000" dirty="0" smtClean="0">
                <a:effectLst/>
              </a:rPr>
              <a:t> і, </a:t>
            </a:r>
            <a:r>
              <a:rPr lang="ru-RU" sz="2000" dirty="0" err="1" smtClean="0">
                <a:effectLst/>
              </a:rPr>
              <a:t>завдяки</a:t>
            </a:r>
            <a:r>
              <a:rPr lang="ru-RU" sz="2000" dirty="0" smtClean="0">
                <a:effectLst/>
              </a:rPr>
              <a:t> «</a:t>
            </a:r>
            <a:r>
              <a:rPr lang="ru-RU" sz="2000" dirty="0" err="1" smtClean="0">
                <a:effectLst/>
              </a:rPr>
              <a:t>невимовної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своєї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милості</a:t>
            </a:r>
            <a:r>
              <a:rPr lang="ru-RU" sz="2000" dirty="0" smtClean="0">
                <a:effectLst/>
              </a:rPr>
              <a:t>», </a:t>
            </a:r>
            <a:r>
              <a:rPr lang="ru-RU" sz="2000" dirty="0" err="1" smtClean="0">
                <a:effectLst/>
              </a:rPr>
              <a:t>кланяється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йому</a:t>
            </a:r>
            <a:r>
              <a:rPr lang="ru-RU" sz="2000" dirty="0" smtClean="0">
                <a:effectLst/>
              </a:rPr>
              <a:t> так скромно-</a:t>
            </a:r>
            <a:r>
              <a:rPr lang="ru-RU" sz="2000" dirty="0" err="1" smtClean="0">
                <a:effectLst/>
              </a:rPr>
              <a:t>чарівно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що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йому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здається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що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він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побачив</a:t>
            </a:r>
            <a:r>
              <a:rPr lang="ru-RU" sz="2000" dirty="0" smtClean="0">
                <a:effectLst/>
              </a:rPr>
              <a:t> «</a:t>
            </a:r>
            <a:r>
              <a:rPr lang="ru-RU" sz="2000" dirty="0" err="1" smtClean="0">
                <a:effectLst/>
              </a:rPr>
              <a:t>вищу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ступінь</a:t>
            </a:r>
            <a:r>
              <a:rPr lang="ru-RU" sz="2000" dirty="0" smtClean="0">
                <a:effectLst/>
              </a:rPr>
              <a:t> блаженства». </a:t>
            </a:r>
            <a:r>
              <a:rPr lang="ru-RU" sz="2000" dirty="0" err="1" smtClean="0">
                <a:effectLst/>
              </a:rPr>
              <a:t>Сп'янілий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захопленням</a:t>
            </a:r>
            <a:r>
              <a:rPr lang="ru-RU" sz="2000" dirty="0" smtClean="0">
                <a:effectLst/>
              </a:rPr>
              <a:t>, поет </a:t>
            </a:r>
            <a:r>
              <a:rPr lang="ru-RU" sz="2000" dirty="0" err="1" smtClean="0">
                <a:effectLst/>
              </a:rPr>
              <a:t>біжить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від</a:t>
            </a:r>
            <a:r>
              <a:rPr lang="ru-RU" sz="2000" dirty="0" smtClean="0">
                <a:effectLst/>
              </a:rPr>
              <a:t> шуму </a:t>
            </a:r>
            <a:r>
              <a:rPr lang="ru-RU" sz="2000" dirty="0" err="1" smtClean="0">
                <a:effectLst/>
              </a:rPr>
              <a:t>людського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усамітнюється</a:t>
            </a:r>
            <a:r>
              <a:rPr lang="ru-RU" sz="2000" dirty="0" smtClean="0">
                <a:effectLst/>
              </a:rPr>
              <a:t> в </a:t>
            </a:r>
            <a:r>
              <a:rPr lang="ru-RU" sz="2000" dirty="0" err="1" smtClean="0">
                <a:effectLst/>
              </a:rPr>
              <a:t>своїй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кімнаті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щоб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мріяти</a:t>
            </a:r>
            <a:r>
              <a:rPr lang="ru-RU" sz="2000" dirty="0" smtClean="0">
                <a:effectLst/>
              </a:rPr>
              <a:t> про </a:t>
            </a:r>
            <a:r>
              <a:rPr lang="ru-RU" sz="2000" dirty="0" err="1" smtClean="0">
                <a:effectLst/>
              </a:rPr>
              <a:t>кохану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засинає</a:t>
            </a:r>
            <a:r>
              <a:rPr lang="ru-RU" sz="2000" dirty="0" smtClean="0">
                <a:effectLst/>
              </a:rPr>
              <a:t> і </a:t>
            </a:r>
            <a:r>
              <a:rPr lang="ru-RU" sz="2000" dirty="0" err="1" smtClean="0">
                <a:effectLst/>
              </a:rPr>
              <a:t>бачить</a:t>
            </a:r>
            <a:r>
              <a:rPr lang="ru-RU" sz="2000" dirty="0" smtClean="0">
                <a:effectLst/>
              </a:rPr>
              <a:t> сон. </a:t>
            </a:r>
            <a:r>
              <a:rPr lang="ru-RU" sz="2000" dirty="0" err="1" smtClean="0">
                <a:effectLst/>
              </a:rPr>
              <a:t>Прокинувшись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він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викладає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його</a:t>
            </a:r>
            <a:r>
              <a:rPr lang="ru-RU" sz="2000" dirty="0" smtClean="0">
                <a:effectLst/>
              </a:rPr>
              <a:t> у </a:t>
            </a:r>
            <a:r>
              <a:rPr lang="ru-RU" sz="2000" dirty="0" err="1" smtClean="0">
                <a:effectLst/>
              </a:rPr>
              <a:t>віршах</a:t>
            </a:r>
            <a:r>
              <a:rPr lang="ru-RU" sz="2000" dirty="0" smtClean="0">
                <a:effectLst/>
              </a:rPr>
              <a:t>. </a:t>
            </a:r>
            <a:r>
              <a:rPr lang="ru-RU" sz="2000" dirty="0" err="1" smtClean="0">
                <a:effectLst/>
              </a:rPr>
              <a:t>Це</a:t>
            </a:r>
            <a:r>
              <a:rPr lang="ru-RU" sz="2000" dirty="0" smtClean="0">
                <a:effectLst/>
              </a:rPr>
              <a:t> - </a:t>
            </a:r>
            <a:r>
              <a:rPr lang="ru-RU" sz="2000" dirty="0" err="1" smtClean="0">
                <a:effectLst/>
              </a:rPr>
              <a:t>алегорія</a:t>
            </a:r>
            <a:r>
              <a:rPr lang="ru-RU" sz="2000" dirty="0" smtClean="0">
                <a:effectLst/>
              </a:rPr>
              <a:t> в </a:t>
            </a:r>
            <a:r>
              <a:rPr lang="ru-RU" sz="2000" dirty="0" err="1" smtClean="0">
                <a:effectLst/>
              </a:rPr>
              <a:t>формі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бачення</a:t>
            </a:r>
            <a:r>
              <a:rPr lang="ru-RU" sz="2000" dirty="0" smtClean="0">
                <a:effectLst/>
              </a:rPr>
              <a:t>: </a:t>
            </a:r>
            <a:r>
              <a:rPr lang="ru-RU" sz="2000" dirty="0" err="1" smtClean="0">
                <a:effectLst/>
              </a:rPr>
              <a:t>любов</a:t>
            </a:r>
            <a:r>
              <a:rPr lang="ru-RU" sz="2000" dirty="0" smtClean="0">
                <a:effectLst/>
              </a:rPr>
              <a:t> з </a:t>
            </a:r>
            <a:r>
              <a:rPr lang="ru-RU" sz="2000" dirty="0" err="1" smtClean="0">
                <a:effectLst/>
              </a:rPr>
              <a:t>серцем</a:t>
            </a:r>
            <a:r>
              <a:rPr lang="ru-RU" sz="2000" dirty="0" smtClean="0">
                <a:effectLst/>
              </a:rPr>
              <a:t> Данте в руках </a:t>
            </a:r>
            <a:r>
              <a:rPr lang="ru-RU" sz="2000" dirty="0" err="1" smtClean="0">
                <a:effectLst/>
              </a:rPr>
              <a:t>несе</a:t>
            </a:r>
            <a:r>
              <a:rPr lang="ru-RU" sz="2000" dirty="0" smtClean="0">
                <a:effectLst/>
              </a:rPr>
              <a:t> в </a:t>
            </a:r>
            <a:r>
              <a:rPr lang="ru-RU" sz="2000" dirty="0" err="1" smtClean="0">
                <a:effectLst/>
              </a:rPr>
              <a:t>обіймах</a:t>
            </a:r>
            <a:r>
              <a:rPr lang="ru-RU" sz="2000" dirty="0" smtClean="0">
                <a:effectLst/>
              </a:rPr>
              <a:t> «</a:t>
            </a:r>
            <a:r>
              <a:rPr lang="ru-RU" sz="2000" dirty="0" err="1" smtClean="0">
                <a:effectLst/>
              </a:rPr>
              <a:t>заснулу</a:t>
            </a:r>
            <a:r>
              <a:rPr lang="ru-RU" sz="2000" dirty="0" smtClean="0">
                <a:effectLst/>
              </a:rPr>
              <a:t> і </a:t>
            </a:r>
            <a:r>
              <a:rPr lang="ru-RU" sz="2000" dirty="0" err="1" smtClean="0">
                <a:effectLst/>
              </a:rPr>
              <a:t>закутану</a:t>
            </a:r>
            <a:r>
              <a:rPr lang="ru-RU" sz="2000" dirty="0" smtClean="0">
                <a:effectLst/>
              </a:rPr>
              <a:t> вуалей даму». Амур будить </a:t>
            </a:r>
            <a:r>
              <a:rPr lang="ru-RU" sz="2000" dirty="0" err="1" smtClean="0">
                <a:effectLst/>
              </a:rPr>
              <a:t>її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дає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їй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серце</a:t>
            </a:r>
            <a:r>
              <a:rPr lang="ru-RU" sz="2000" dirty="0" smtClean="0">
                <a:effectLst/>
              </a:rPr>
              <a:t> Данте і </a:t>
            </a:r>
            <a:r>
              <a:rPr lang="ru-RU" sz="2000" dirty="0" err="1" smtClean="0">
                <a:effectLst/>
              </a:rPr>
              <a:t>потім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тікає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плачучи</a:t>
            </a:r>
            <a:r>
              <a:rPr lang="ru-RU" sz="2000" dirty="0" smtClean="0">
                <a:effectLst/>
              </a:rPr>
              <a:t>. </a:t>
            </a:r>
            <a:r>
              <a:rPr lang="ru-RU" sz="2000" dirty="0" err="1" smtClean="0">
                <a:effectLst/>
              </a:rPr>
              <a:t>Цей</a:t>
            </a:r>
            <a:r>
              <a:rPr lang="ru-RU" sz="2000" dirty="0" smtClean="0">
                <a:effectLst/>
              </a:rPr>
              <a:t> сонет 18-річного Данте, </a:t>
            </a:r>
            <a:r>
              <a:rPr lang="ru-RU" sz="2000" dirty="0" err="1" smtClean="0">
                <a:effectLst/>
              </a:rPr>
              <a:t>який</a:t>
            </a:r>
            <a:r>
              <a:rPr lang="ru-RU" sz="2000" dirty="0" smtClean="0">
                <a:effectLst/>
              </a:rPr>
              <a:t>  </a:t>
            </a:r>
            <a:r>
              <a:rPr lang="ru-RU" sz="2000" dirty="0" err="1" smtClean="0">
                <a:effectLst/>
              </a:rPr>
              <a:t>він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адресує</a:t>
            </a:r>
            <a:r>
              <a:rPr lang="ru-RU" sz="2000" dirty="0" smtClean="0">
                <a:effectLst/>
              </a:rPr>
              <a:t> до </a:t>
            </a:r>
            <a:r>
              <a:rPr lang="ru-RU" sz="2000" dirty="0" err="1" smtClean="0">
                <a:effectLst/>
              </a:rPr>
              <a:t>поетів</a:t>
            </a:r>
            <a:r>
              <a:rPr lang="ru-RU" sz="2000" dirty="0" smtClean="0">
                <a:effectLst/>
              </a:rPr>
              <a:t>,- </a:t>
            </a:r>
            <a:r>
              <a:rPr lang="ru-RU" sz="2000" dirty="0" err="1" smtClean="0">
                <a:effectLst/>
              </a:rPr>
              <a:t>питаючи</a:t>
            </a:r>
            <a:r>
              <a:rPr lang="ru-RU" sz="2000" dirty="0" smtClean="0">
                <a:effectLst/>
              </a:rPr>
              <a:t> у них </a:t>
            </a:r>
            <a:r>
              <a:rPr lang="ru-RU" sz="2000" dirty="0" err="1" smtClean="0">
                <a:effectLst/>
              </a:rPr>
              <a:t>пояснення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свого</a:t>
            </a:r>
            <a:r>
              <a:rPr lang="ru-RU" sz="2000" dirty="0" smtClean="0">
                <a:effectLst/>
              </a:rPr>
              <a:t> сну, привернув до себе </a:t>
            </a:r>
            <a:r>
              <a:rPr lang="ru-RU" sz="2000" dirty="0" err="1" smtClean="0">
                <a:effectLst/>
              </a:rPr>
              <a:t>увагу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багатьох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між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іншим</a:t>
            </a:r>
            <a:r>
              <a:rPr lang="ru-RU" sz="2000" dirty="0" smtClean="0">
                <a:effectLst/>
              </a:rPr>
              <a:t>, </a:t>
            </a:r>
            <a:r>
              <a:rPr lang="ru-RU" sz="2000" dirty="0" err="1" smtClean="0">
                <a:effectLst/>
              </a:rPr>
              <a:t>Гвідо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Кавальканті</a:t>
            </a:r>
            <a:r>
              <a:rPr lang="ru-RU" sz="2000" dirty="0" smtClean="0">
                <a:effectLst/>
              </a:rPr>
              <a:t>,  </a:t>
            </a:r>
            <a:r>
              <a:rPr lang="ru-RU" sz="2000" dirty="0" err="1" smtClean="0">
                <a:effectLst/>
              </a:rPr>
              <a:t>від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душі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привітав</a:t>
            </a:r>
            <a:r>
              <a:rPr lang="ru-RU" sz="2000" dirty="0" smtClean="0">
                <a:effectLst/>
              </a:rPr>
              <a:t> нового </a:t>
            </a:r>
            <a:r>
              <a:rPr lang="ru-RU" sz="2000" dirty="0" err="1" smtClean="0">
                <a:effectLst/>
              </a:rPr>
              <a:t>поета</a:t>
            </a:r>
            <a:r>
              <a:rPr lang="ru-RU" sz="2000" dirty="0" smtClean="0">
                <a:effectLst/>
              </a:rPr>
              <a:t>. Таким чином </a:t>
            </a:r>
            <a:r>
              <a:rPr lang="ru-RU" sz="2000" dirty="0" err="1" smtClean="0">
                <a:effectLst/>
              </a:rPr>
              <a:t>було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покладено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 err="1" smtClean="0">
                <a:effectLst/>
              </a:rPr>
              <a:t>їх</a:t>
            </a:r>
            <a:r>
              <a:rPr lang="ru-RU" sz="2000" dirty="0" smtClean="0">
                <a:effectLst/>
              </a:rPr>
              <a:t> дружбу, яка  </a:t>
            </a:r>
            <a:r>
              <a:rPr lang="ru-RU" sz="2000" dirty="0" err="1" smtClean="0">
                <a:effectLst/>
              </a:rPr>
              <a:t>ніколи</a:t>
            </a:r>
            <a:r>
              <a:rPr lang="ru-RU" sz="2000" dirty="0" smtClean="0">
                <a:effectLst/>
              </a:rPr>
              <a:t> не </a:t>
            </a:r>
            <a:r>
              <a:rPr lang="ru-RU" sz="2000" dirty="0" err="1" smtClean="0">
                <a:effectLst/>
              </a:rPr>
              <a:t>слабшає</a:t>
            </a:r>
            <a:r>
              <a:rPr lang="ru-RU" sz="2000" dirty="0" smtClean="0">
                <a:effectLst/>
              </a:rPr>
              <a:t> з тих </a:t>
            </a:r>
            <a:r>
              <a:rPr lang="ru-RU" sz="2000" dirty="0" err="1" smtClean="0">
                <a:effectLst/>
              </a:rPr>
              <a:t>пір</a:t>
            </a:r>
            <a:r>
              <a:rPr lang="ru-RU" sz="2000" dirty="0" smtClean="0">
                <a:effectLst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3341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040560" cy="6132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865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577483"/>
          </a:xfrm>
        </p:spPr>
        <p:txBody>
          <a:bodyPr/>
          <a:lstStyle/>
          <a:p>
            <a:pPr algn="ctr"/>
            <a:r>
              <a:rPr lang="ru-RU" sz="2000" b="1" dirty="0">
                <a:latin typeface="Monotype Corsiva" pitchFamily="66" charset="0"/>
              </a:rPr>
              <a:t>Чей дух пленен, чье сердце полно светом,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Всем тем, пред кем сонет предстанет мой,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Кто мне раскроет смысл его глухой,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Во имя Госпожи Любви, - привет им!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/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Уж треть часов, когда дано планетам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Сиять сильнее, путь свершая свой,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Когда Любовь предстала предо мной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Такой, что страшно вспомнить мне об этом: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/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В веселье шла Любовь; и на ладони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Мое держала сердце; а в руках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Несла мадонну, спящую смиренно;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/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И, пробудив, дала вкусить мадонне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От сердца, - и вкушала та смятенно.</a:t>
            </a:r>
            <a:br>
              <a:rPr lang="ru-RU" sz="2000" b="1" dirty="0">
                <a:latin typeface="Monotype Corsiva" pitchFamily="66" charset="0"/>
              </a:rPr>
            </a:br>
            <a:r>
              <a:rPr lang="ru-RU" sz="2000" b="1" dirty="0">
                <a:latin typeface="Monotype Corsiva" pitchFamily="66" charset="0"/>
              </a:rPr>
              <a:t>Потом Любовь исчезла, вся в слезах.</a:t>
            </a:r>
          </a:p>
        </p:txBody>
      </p:sp>
    </p:spTree>
    <p:extLst>
      <p:ext uri="{BB962C8B-B14F-4D97-AF65-F5344CB8AC3E}">
        <p14:creationId xmlns:p14="http://schemas.microsoft.com/office/powerpoint/2010/main" val="188207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2656"/>
            <a:ext cx="453650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96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algn="ctr"/>
            <a:r>
              <a:rPr lang="ru-RU" sz="1800" b="1" dirty="0">
                <a:latin typeface="Monotype Corsiva" pitchFamily="66" charset="0"/>
              </a:rPr>
              <a:t>Вы меж подруг смеялись надо мною,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Но знали ль вы, мадонна, отчего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Нельзя узнать обличья моего,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Когда стою пред вашей красотою?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Ах, знали б вы - с привычной </a:t>
            </a:r>
            <a:r>
              <a:rPr lang="ru-RU" sz="1800" b="1" dirty="0" err="1">
                <a:latin typeface="Monotype Corsiva" pitchFamily="66" charset="0"/>
              </a:rPr>
              <a:t>добротою</a:t>
            </a: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Вы не сдержали б чувства своего: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Ведь то Любовь, пленив меня всего,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Тиранствует с жестокостью такою,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Что, </a:t>
            </a:r>
            <a:r>
              <a:rPr lang="ru-RU" sz="1800" b="1" dirty="0" err="1">
                <a:latin typeface="Monotype Corsiva" pitchFamily="66" charset="0"/>
              </a:rPr>
              <a:t>воцарясь</a:t>
            </a:r>
            <a:r>
              <a:rPr lang="ru-RU" sz="1800" b="1" dirty="0">
                <a:latin typeface="Monotype Corsiva" pitchFamily="66" charset="0"/>
              </a:rPr>
              <a:t> средь робких чувств моих,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Иных казнив, других услав в изгнанье,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Она одна на вас свой взор стремит.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Вот отчего мой необычен вид!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Но и тогда изгнанников своих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Так явственно я слышу </a:t>
            </a:r>
            <a:r>
              <a:rPr lang="ru-RU" sz="1800" b="1" dirty="0" err="1">
                <a:latin typeface="Monotype Corsiva" pitchFamily="66" charset="0"/>
              </a:rPr>
              <a:t>гореванье</a:t>
            </a:r>
            <a:r>
              <a:rPr lang="ru-RU" sz="1800" b="1" dirty="0">
                <a:latin typeface="Monotype Corsiva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300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488832" cy="5871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752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effectLst/>
              </a:rPr>
              <a:t>У перших </a:t>
            </a:r>
            <a:r>
              <a:rPr lang="ru-RU" sz="2400" dirty="0" err="1" smtClean="0">
                <a:effectLst/>
              </a:rPr>
              <a:t>своїх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поетичних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творах</a:t>
            </a:r>
            <a:r>
              <a:rPr lang="ru-RU" sz="2400" dirty="0" smtClean="0">
                <a:effectLst/>
              </a:rPr>
              <a:t>, в сонетах і канцонах, </a:t>
            </a:r>
            <a:r>
              <a:rPr lang="ru-RU" sz="2400" dirty="0" err="1" smtClean="0">
                <a:effectLst/>
              </a:rPr>
              <a:t>оточуючих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яскравим</a:t>
            </a:r>
            <a:r>
              <a:rPr lang="ru-RU" sz="2400" dirty="0" smtClean="0">
                <a:effectLst/>
              </a:rPr>
              <a:t>  </a:t>
            </a:r>
            <a:r>
              <a:rPr lang="ru-RU" sz="2400" dirty="0" err="1" smtClean="0">
                <a:effectLst/>
              </a:rPr>
              <a:t>сяйвом</a:t>
            </a:r>
            <a:r>
              <a:rPr lang="ru-RU" sz="2400" dirty="0" smtClean="0">
                <a:effectLst/>
              </a:rPr>
              <a:t> і </a:t>
            </a:r>
            <a:r>
              <a:rPr lang="ru-RU" sz="2400" dirty="0" err="1" smtClean="0">
                <a:effectLst/>
              </a:rPr>
              <a:t>поетичним</a:t>
            </a:r>
            <a:r>
              <a:rPr lang="ru-RU" sz="2400" dirty="0" smtClean="0">
                <a:effectLst/>
              </a:rPr>
              <a:t> ореолом образ </a:t>
            </a:r>
            <a:r>
              <a:rPr lang="ru-RU" sz="2400" dirty="0" err="1" smtClean="0">
                <a:effectLst/>
              </a:rPr>
              <a:t>Беатріче</a:t>
            </a:r>
            <a:r>
              <a:rPr lang="ru-RU" sz="2400" dirty="0" smtClean="0">
                <a:effectLst/>
              </a:rPr>
              <a:t>, Данте </a:t>
            </a:r>
            <a:r>
              <a:rPr lang="ru-RU" sz="2400" dirty="0" err="1" smtClean="0">
                <a:effectLst/>
              </a:rPr>
              <a:t>перевершує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вже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всіх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своїх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сучасників</a:t>
            </a:r>
            <a:r>
              <a:rPr lang="ru-RU" sz="2400" dirty="0" smtClean="0">
                <a:effectLst/>
              </a:rPr>
              <a:t> силою </a:t>
            </a:r>
            <a:r>
              <a:rPr lang="ru-RU" sz="2400" dirty="0" err="1" smtClean="0">
                <a:effectLst/>
              </a:rPr>
              <a:t>поетичного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обдарування</a:t>
            </a:r>
            <a:r>
              <a:rPr lang="ru-RU" sz="2400" dirty="0" smtClean="0">
                <a:effectLst/>
              </a:rPr>
              <a:t>, </a:t>
            </a:r>
            <a:r>
              <a:rPr lang="ru-RU" sz="2400" dirty="0" err="1" smtClean="0">
                <a:effectLst/>
              </a:rPr>
              <a:t>вмінням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володіти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мовою</a:t>
            </a:r>
            <a:r>
              <a:rPr lang="ru-RU" sz="2400" dirty="0" smtClean="0">
                <a:effectLst/>
              </a:rPr>
              <a:t>, а </a:t>
            </a:r>
            <a:r>
              <a:rPr lang="ru-RU" sz="2400" dirty="0" err="1" smtClean="0">
                <a:effectLst/>
              </a:rPr>
              <a:t>також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щирістю</a:t>
            </a:r>
            <a:r>
              <a:rPr lang="ru-RU" sz="2400" dirty="0" smtClean="0">
                <a:effectLst/>
              </a:rPr>
              <a:t>, </a:t>
            </a:r>
            <a:r>
              <a:rPr lang="ru-RU" sz="2400" dirty="0" err="1" smtClean="0">
                <a:effectLst/>
              </a:rPr>
              <a:t>серйозністю</a:t>
            </a:r>
            <a:r>
              <a:rPr lang="ru-RU" sz="2400" dirty="0" smtClean="0">
                <a:effectLst/>
              </a:rPr>
              <a:t> і </a:t>
            </a:r>
            <a:r>
              <a:rPr lang="ru-RU" sz="2400" dirty="0" err="1" smtClean="0">
                <a:effectLst/>
              </a:rPr>
              <a:t>глибиною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почуття</a:t>
            </a:r>
            <a:r>
              <a:rPr lang="ru-RU" sz="2400" dirty="0" smtClean="0">
                <a:effectLst/>
              </a:rPr>
              <a:t>. </a:t>
            </a:r>
            <a:r>
              <a:rPr lang="ru-RU" sz="2400" dirty="0" err="1" smtClean="0">
                <a:effectLst/>
              </a:rPr>
              <a:t>Хоча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він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теж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ще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дотримується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тієї</a:t>
            </a:r>
            <a:r>
              <a:rPr lang="ru-RU" sz="2400" dirty="0" smtClean="0">
                <a:effectLst/>
              </a:rPr>
              <a:t> ж </a:t>
            </a:r>
            <a:r>
              <a:rPr lang="ru-RU" sz="2400" dirty="0" err="1" smtClean="0">
                <a:effectLst/>
              </a:rPr>
              <a:t>умовності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форми</a:t>
            </a:r>
            <a:r>
              <a:rPr lang="ru-RU" sz="2400" dirty="0" smtClean="0">
                <a:effectLst/>
              </a:rPr>
              <a:t>, але </a:t>
            </a:r>
            <a:r>
              <a:rPr lang="ru-RU" sz="2400" dirty="0" err="1" smtClean="0">
                <a:effectLst/>
              </a:rPr>
              <a:t>зате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зміст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новий</a:t>
            </a:r>
            <a:r>
              <a:rPr lang="ru-RU" sz="2400" dirty="0" smtClean="0">
                <a:effectLst/>
              </a:rPr>
              <a:t>: </a:t>
            </a:r>
            <a:r>
              <a:rPr lang="ru-RU" sz="2400" dirty="0" err="1" smtClean="0">
                <a:effectLst/>
              </a:rPr>
              <a:t>він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пережитий</a:t>
            </a:r>
            <a:r>
              <a:rPr lang="ru-RU" sz="2400" dirty="0" smtClean="0">
                <a:effectLst/>
              </a:rPr>
              <a:t>, </a:t>
            </a:r>
            <a:r>
              <a:rPr lang="ru-RU" sz="2400" dirty="0" err="1" smtClean="0">
                <a:effectLst/>
              </a:rPr>
              <a:t>він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витягнутий</a:t>
            </a:r>
            <a:r>
              <a:rPr lang="ru-RU" sz="2400" dirty="0" smtClean="0">
                <a:effectLst/>
              </a:rPr>
              <a:t>  з </a:t>
            </a:r>
            <a:r>
              <a:rPr lang="ru-RU" sz="2400" dirty="0" err="1" smtClean="0">
                <a:effectLst/>
              </a:rPr>
              <a:t>серця</a:t>
            </a:r>
            <a:r>
              <a:rPr lang="ru-RU" sz="2400" dirty="0" smtClean="0">
                <a:effectLst/>
              </a:rPr>
              <a:t>. Данте скоро </a:t>
            </a:r>
            <a:r>
              <a:rPr lang="ru-RU" sz="2400" dirty="0" err="1" smtClean="0">
                <a:effectLst/>
              </a:rPr>
              <a:t>відмовився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від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властивої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йому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форми</a:t>
            </a:r>
            <a:r>
              <a:rPr lang="ru-RU" sz="2400" dirty="0" smtClean="0">
                <a:effectLst/>
              </a:rPr>
              <a:t> і </a:t>
            </a:r>
            <a:r>
              <a:rPr lang="ru-RU" sz="2400" dirty="0" err="1" smtClean="0">
                <a:effectLst/>
              </a:rPr>
              <a:t>манери</a:t>
            </a:r>
            <a:r>
              <a:rPr lang="ru-RU" sz="2400" dirty="0" smtClean="0">
                <a:effectLst/>
              </a:rPr>
              <a:t> і </a:t>
            </a:r>
            <a:r>
              <a:rPr lang="ru-RU" sz="2400" dirty="0" err="1" smtClean="0">
                <a:effectLst/>
              </a:rPr>
              <a:t>пішов</a:t>
            </a:r>
            <a:r>
              <a:rPr lang="ru-RU" sz="2400" dirty="0" smtClean="0">
                <a:effectLst/>
              </a:rPr>
              <a:t> по новому шляху. </a:t>
            </a:r>
            <a:r>
              <a:rPr lang="ru-RU" sz="2400" dirty="0" err="1" smtClean="0">
                <a:effectLst/>
              </a:rPr>
              <a:t>Традиційному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почуттю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поклоніння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Мадонні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трубадурів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він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протиставив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реальну</a:t>
            </a:r>
            <a:r>
              <a:rPr lang="ru-RU" sz="2400" dirty="0" smtClean="0">
                <a:effectLst/>
              </a:rPr>
              <a:t>, але </a:t>
            </a:r>
            <a:r>
              <a:rPr lang="ru-RU" sz="2400" dirty="0" err="1" smtClean="0">
                <a:effectLst/>
              </a:rPr>
              <a:t>духовну</a:t>
            </a:r>
            <a:r>
              <a:rPr lang="ru-RU" sz="2400" dirty="0" smtClean="0">
                <a:effectLst/>
              </a:rPr>
              <a:t>, </a:t>
            </a:r>
            <a:r>
              <a:rPr lang="ru-RU" sz="2400" dirty="0" err="1" smtClean="0">
                <a:effectLst/>
              </a:rPr>
              <a:t>святу</a:t>
            </a:r>
            <a:r>
              <a:rPr lang="ru-RU" sz="2400" dirty="0" smtClean="0">
                <a:effectLst/>
              </a:rPr>
              <a:t>, </a:t>
            </a:r>
            <a:r>
              <a:rPr lang="ru-RU" sz="2400" dirty="0" err="1" smtClean="0">
                <a:effectLst/>
              </a:rPr>
              <a:t>чисту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любов</a:t>
            </a:r>
            <a:r>
              <a:rPr lang="ru-RU" sz="2400" dirty="0" smtClean="0">
                <a:effectLst/>
              </a:rPr>
              <a:t>. Сам </a:t>
            </a:r>
            <a:r>
              <a:rPr lang="ru-RU" sz="2400" dirty="0" err="1" smtClean="0">
                <a:effectLst/>
              </a:rPr>
              <a:t>він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вважає</a:t>
            </a:r>
            <a:r>
              <a:rPr lang="ru-RU" sz="2400" dirty="0" smtClean="0">
                <a:effectLst/>
              </a:rPr>
              <a:t> «</a:t>
            </a:r>
            <a:r>
              <a:rPr lang="ru-RU" sz="2400" dirty="0" err="1" smtClean="0">
                <a:effectLst/>
              </a:rPr>
              <a:t>могутнім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важелем</a:t>
            </a:r>
            <a:r>
              <a:rPr lang="ru-RU" sz="2400" dirty="0" smtClean="0">
                <a:effectLst/>
              </a:rPr>
              <a:t>» </a:t>
            </a:r>
            <a:r>
              <a:rPr lang="ru-RU" sz="2400" dirty="0" err="1" smtClean="0">
                <a:effectLst/>
              </a:rPr>
              <a:t>своєї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поезії</a:t>
            </a:r>
            <a:r>
              <a:rPr lang="ru-RU" sz="2400" dirty="0" smtClean="0">
                <a:effectLst/>
              </a:rPr>
              <a:t> правду і </a:t>
            </a:r>
            <a:r>
              <a:rPr lang="ru-RU" sz="2400" dirty="0" err="1" smtClean="0">
                <a:effectLst/>
              </a:rPr>
              <a:t>щирість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свого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 err="1" smtClean="0">
                <a:effectLst/>
              </a:rPr>
              <a:t>почуття</a:t>
            </a:r>
            <a:r>
              <a:rPr lang="ru-RU" sz="2400" dirty="0" smtClean="0">
                <a:effectLst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4886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2" y="1124744"/>
            <a:ext cx="806728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66205" y="5517232"/>
            <a:ext cx="503301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Данте Габриэля Россетти. Приветствие </a:t>
            </a:r>
            <a:r>
              <a:rPr lang="ru-RU" dirty="0" err="1"/>
              <a:t>Беатриче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005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3"/>
            <a:ext cx="7416824" cy="5982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928" y="5741237"/>
            <a:ext cx="7776864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Россетти. </a:t>
            </a:r>
            <a:r>
              <a:rPr lang="ru-RU" dirty="0" err="1"/>
              <a:t>Беатриче</a:t>
            </a:r>
            <a:r>
              <a:rPr lang="ru-RU" dirty="0"/>
              <a:t>. встретив Данте на свадебном пиру, отказывается приветствовать его.</a:t>
            </a:r>
          </a:p>
        </p:txBody>
      </p:sp>
    </p:spTree>
    <p:extLst>
      <p:ext uri="{BB962C8B-B14F-4D97-AF65-F5344CB8AC3E}">
        <p14:creationId xmlns:p14="http://schemas.microsoft.com/office/powerpoint/2010/main" val="62264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1800" b="1" dirty="0">
                <a:latin typeface="Monotype Corsiva" pitchFamily="66" charset="0"/>
              </a:rPr>
              <a:t>Я услыхал, как в сердце пробудился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Любовный дух, который там дремал;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Потом вдали Любовь я увидал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Столь радостной, что в ней я усомнился.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Она ж сказала: «Время, чтоб склонился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Ты предо мной...» - и в речи смех звучал.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Но только лишь владычице я внял,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Ее дорогой взор мой устремился.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И </a:t>
            </a:r>
            <a:r>
              <a:rPr lang="ru-RU" sz="1800" b="1" dirty="0" err="1">
                <a:latin typeface="Monotype Corsiva" pitchFamily="66" charset="0"/>
              </a:rPr>
              <a:t>монну</a:t>
            </a:r>
            <a:r>
              <a:rPr lang="ru-RU" sz="1800" b="1" dirty="0">
                <a:latin typeface="Monotype Corsiva" pitchFamily="66" charset="0"/>
              </a:rPr>
              <a:t> Ванну с </a:t>
            </a:r>
            <a:r>
              <a:rPr lang="ru-RU" sz="1800" b="1" dirty="0" err="1">
                <a:latin typeface="Monotype Corsiva" pitchFamily="66" charset="0"/>
              </a:rPr>
              <a:t>монной</a:t>
            </a:r>
            <a:r>
              <a:rPr lang="ru-RU" sz="1800" b="1" dirty="0">
                <a:latin typeface="Monotype Corsiva" pitchFamily="66" charset="0"/>
              </a:rPr>
              <a:t> Биче я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Узрел идущими в сии края -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За чудом дивным чудо без примера;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/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И, как хранится в памяти моей,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Любовь сказала: «Эта - </a:t>
            </a:r>
            <a:r>
              <a:rPr lang="ru-RU" sz="1800" b="1" dirty="0" err="1">
                <a:latin typeface="Monotype Corsiva" pitchFamily="66" charset="0"/>
              </a:rPr>
              <a:t>Примавера</a:t>
            </a:r>
            <a:r>
              <a:rPr lang="ru-RU" sz="1800" b="1" dirty="0">
                <a:latin typeface="Monotype Corsiva" pitchFamily="66" charset="0"/>
              </a:rPr>
              <a:t>,</a:t>
            </a:r>
            <a:br>
              <a:rPr lang="ru-RU" sz="1800" b="1" dirty="0">
                <a:latin typeface="Monotype Corsiva" pitchFamily="66" charset="0"/>
              </a:rPr>
            </a:br>
            <a:r>
              <a:rPr lang="ru-RU" sz="1800" b="1" dirty="0">
                <a:latin typeface="Monotype Corsiva" pitchFamily="66" charset="0"/>
              </a:rPr>
              <a:t>А та - Любовь, так сходственны мы с ней».</a:t>
            </a:r>
          </a:p>
        </p:txBody>
      </p:sp>
    </p:spTree>
    <p:extLst>
      <p:ext uri="{BB962C8B-B14F-4D97-AF65-F5344CB8AC3E}">
        <p14:creationId xmlns:p14="http://schemas.microsoft.com/office/powerpoint/2010/main" val="311447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43" y="548680"/>
            <a:ext cx="8000889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63610" y="6061938"/>
            <a:ext cx="72248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Данте Габриэля Россетти. Сновидение Данте во время смерти </a:t>
            </a:r>
            <a:r>
              <a:rPr lang="ru-RU" dirty="0" err="1"/>
              <a:t>Беатриче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115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В </a:t>
            </a:r>
            <a:r>
              <a:rPr lang="ru-RU" dirty="0" err="1" smtClean="0"/>
              <a:t>багатьох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своїх</a:t>
            </a:r>
            <a:r>
              <a:rPr lang="ru-RU" dirty="0" smtClean="0"/>
              <a:t> </a:t>
            </a:r>
            <a:r>
              <a:rPr lang="ru-RU" dirty="0" err="1" smtClean="0"/>
              <a:t>віршів</a:t>
            </a:r>
            <a:r>
              <a:rPr lang="ru-RU" dirty="0" smtClean="0"/>
              <a:t> Данте </a:t>
            </a:r>
            <a:r>
              <a:rPr lang="ru-RU" dirty="0" err="1" smtClean="0"/>
              <a:t>зобразив</a:t>
            </a:r>
            <a:r>
              <a:rPr lang="ru-RU" dirty="0" smtClean="0"/>
              <a:t> </a:t>
            </a:r>
            <a:r>
              <a:rPr lang="ru-RU" dirty="0" err="1" smtClean="0"/>
              <a:t>Беатріче</a:t>
            </a:r>
            <a:r>
              <a:rPr lang="ru-RU" dirty="0" smtClean="0"/>
              <a:t> як </a:t>
            </a:r>
            <a:r>
              <a:rPr lang="ru-RU" dirty="0" err="1" smtClean="0"/>
              <a:t>напівбожество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постійно</a:t>
            </a:r>
            <a:r>
              <a:rPr lang="ru-RU" dirty="0" smtClean="0"/>
              <a:t> за ним </a:t>
            </a:r>
            <a:r>
              <a:rPr lang="ru-RU" dirty="0" err="1" smtClean="0"/>
              <a:t>спостерігає</a:t>
            </a:r>
            <a:r>
              <a:rPr lang="ru-RU" dirty="0" smtClean="0"/>
              <a:t>. </a:t>
            </a:r>
            <a:r>
              <a:rPr lang="ru-RU" dirty="0" err="1" smtClean="0"/>
              <a:t>Цікаво</a:t>
            </a:r>
            <a:r>
              <a:rPr lang="ru-RU" dirty="0" smtClean="0"/>
              <a:t> те,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ніколи</a:t>
            </a:r>
            <a:r>
              <a:rPr lang="ru-RU" dirty="0" smtClean="0"/>
              <a:t> не </a:t>
            </a:r>
            <a:r>
              <a:rPr lang="ru-RU" dirty="0" err="1" smtClean="0"/>
              <a:t>згадував</a:t>
            </a:r>
            <a:r>
              <a:rPr lang="ru-RU" dirty="0" smtClean="0"/>
              <a:t> свою дружину в </a:t>
            </a:r>
            <a:r>
              <a:rPr lang="ru-RU" dirty="0" err="1" smtClean="0"/>
              <a:t>жодній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своїх</a:t>
            </a:r>
            <a:r>
              <a:rPr lang="ru-RU" dirty="0" smtClean="0"/>
              <a:t> поем. На </a:t>
            </a:r>
            <a:r>
              <a:rPr lang="ru-RU" dirty="0" err="1" smtClean="0"/>
              <a:t>велике</a:t>
            </a:r>
            <a:r>
              <a:rPr lang="ru-RU" dirty="0" smtClean="0"/>
              <a:t> </a:t>
            </a:r>
            <a:r>
              <a:rPr lang="ru-RU" dirty="0" err="1" smtClean="0"/>
              <a:t>нещастя</a:t>
            </a:r>
            <a:r>
              <a:rPr lang="ru-RU" dirty="0" smtClean="0"/>
              <a:t> для Данте </a:t>
            </a:r>
            <a:r>
              <a:rPr lang="ru-RU" dirty="0" err="1" smtClean="0"/>
              <a:t>Беатріче</a:t>
            </a:r>
            <a:r>
              <a:rPr lang="ru-RU" dirty="0" smtClean="0"/>
              <a:t> померла у 1290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673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99" y="476672"/>
            <a:ext cx="7942059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33188" y="5890726"/>
            <a:ext cx="254447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/>
              <a:t>Жан Леон </a:t>
            </a:r>
            <a:r>
              <a:rPr lang="ru-RU" dirty="0" err="1"/>
              <a:t>Жером</a:t>
            </a:r>
            <a:r>
              <a:rPr lang="ru-RU" dirty="0"/>
              <a:t> Данте</a:t>
            </a:r>
          </a:p>
        </p:txBody>
      </p:sp>
    </p:spTree>
    <p:extLst>
      <p:ext uri="{BB962C8B-B14F-4D97-AF65-F5344CB8AC3E}">
        <p14:creationId xmlns:p14="http://schemas.microsoft.com/office/powerpoint/2010/main" val="37278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620688"/>
            <a:ext cx="8070205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6093296"/>
            <a:ext cx="705678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Россетти. Первая годовщина смерти </a:t>
            </a:r>
            <a:r>
              <a:rPr lang="ru-RU" dirty="0" err="1"/>
              <a:t>Беатриче</a:t>
            </a:r>
            <a:r>
              <a:rPr lang="ru-RU" dirty="0"/>
              <a:t>: Данте рисует ангела</a:t>
            </a:r>
          </a:p>
        </p:txBody>
      </p:sp>
    </p:spTree>
    <p:extLst>
      <p:ext uri="{BB962C8B-B14F-4D97-AF65-F5344CB8AC3E}">
        <p14:creationId xmlns:p14="http://schemas.microsoft.com/office/powerpoint/2010/main" val="194292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Коли Данте </a:t>
            </a:r>
            <a:r>
              <a:rPr lang="ru-RU" sz="2800" dirty="0" err="1" smtClean="0"/>
              <a:t>виповнилося</a:t>
            </a:r>
            <a:r>
              <a:rPr lang="ru-RU" sz="2800" dirty="0" smtClean="0"/>
              <a:t> 12, в 1277 </a:t>
            </a:r>
            <a:r>
              <a:rPr lang="ru-RU" sz="2800" dirty="0" err="1" smtClean="0"/>
              <a:t>році</a:t>
            </a:r>
            <a:r>
              <a:rPr lang="ru-RU" sz="2800" dirty="0" smtClean="0"/>
              <a:t>,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заручили</a:t>
            </a:r>
            <a:r>
              <a:rPr lang="ru-RU" sz="2800" dirty="0" smtClean="0"/>
              <a:t> з </a:t>
            </a:r>
            <a:r>
              <a:rPr lang="ru-RU" sz="2800" dirty="0" err="1" smtClean="0"/>
              <a:t>Джеммою</a:t>
            </a:r>
            <a:r>
              <a:rPr lang="ru-RU" sz="2800" dirty="0" smtClean="0"/>
              <a:t> </a:t>
            </a:r>
            <a:r>
              <a:rPr lang="ru-RU" sz="2800" dirty="0" err="1" smtClean="0"/>
              <a:t>ді</a:t>
            </a:r>
            <a:r>
              <a:rPr lang="ru-RU" sz="2800" dirty="0" smtClean="0"/>
              <a:t> </a:t>
            </a:r>
            <a:r>
              <a:rPr lang="ru-RU" sz="2800" dirty="0" err="1" smtClean="0"/>
              <a:t>Манетто</a:t>
            </a:r>
            <a:r>
              <a:rPr lang="ru-RU" sz="2800" dirty="0" smtClean="0"/>
              <a:t> </a:t>
            </a:r>
            <a:r>
              <a:rPr lang="ru-RU" sz="2800" dirty="0" err="1" smtClean="0"/>
              <a:t>Донаті</a:t>
            </a:r>
            <a:r>
              <a:rPr lang="ru-RU" sz="2800" dirty="0" smtClean="0"/>
              <a:t>. </a:t>
            </a:r>
            <a:r>
              <a:rPr lang="ru-RU" sz="2800" dirty="0" err="1" smtClean="0"/>
              <a:t>Контрактні</a:t>
            </a:r>
            <a:r>
              <a:rPr lang="ru-RU" sz="2800" dirty="0" smtClean="0"/>
              <a:t> </a:t>
            </a:r>
            <a:r>
              <a:rPr lang="ru-RU" sz="2800" dirty="0" err="1" smtClean="0"/>
              <a:t>одруження</a:t>
            </a:r>
            <a:r>
              <a:rPr lang="ru-RU" sz="2800" dirty="0" smtClean="0"/>
              <a:t> в </a:t>
            </a:r>
            <a:r>
              <a:rPr lang="ru-RU" sz="2800" dirty="0" err="1" smtClean="0"/>
              <a:t>такий</a:t>
            </a:r>
            <a:r>
              <a:rPr lang="ru-RU" sz="2800" dirty="0" smtClean="0"/>
              <a:t> </a:t>
            </a:r>
            <a:r>
              <a:rPr lang="ru-RU" sz="2800" dirty="0" err="1" smtClean="0"/>
              <a:t>ранній</a:t>
            </a:r>
            <a:r>
              <a:rPr lang="ru-RU" sz="2800" dirty="0" smtClean="0"/>
              <a:t> </a:t>
            </a:r>
            <a:r>
              <a:rPr lang="ru-RU" sz="2800" dirty="0" err="1" smtClean="0"/>
              <a:t>період</a:t>
            </a:r>
            <a:r>
              <a:rPr lang="ru-RU" sz="2800" dirty="0" smtClean="0"/>
              <a:t> </a:t>
            </a:r>
            <a:r>
              <a:rPr lang="ru-RU" sz="2800" dirty="0" err="1" smtClean="0"/>
              <a:t>були</a:t>
            </a:r>
            <a:r>
              <a:rPr lang="ru-RU" sz="2800" dirty="0" smtClean="0"/>
              <a:t> </a:t>
            </a:r>
            <a:r>
              <a:rPr lang="ru-RU" sz="2800" dirty="0" err="1" smtClean="0"/>
              <a:t>цілком</a:t>
            </a:r>
            <a:r>
              <a:rPr lang="ru-RU" sz="2800" dirty="0" smtClean="0"/>
              <a:t> </a:t>
            </a:r>
            <a:r>
              <a:rPr lang="ru-RU" sz="2800" dirty="0" err="1" smtClean="0"/>
              <a:t>звичні</a:t>
            </a:r>
            <a:r>
              <a:rPr lang="ru-RU" sz="2800" dirty="0" smtClean="0"/>
              <a:t> для того часу і включали </a:t>
            </a:r>
            <a:r>
              <a:rPr lang="ru-RU" sz="2800" dirty="0" err="1" smtClean="0"/>
              <a:t>формальну</a:t>
            </a:r>
            <a:r>
              <a:rPr lang="ru-RU" sz="2800" dirty="0" smtClean="0"/>
              <a:t> </a:t>
            </a:r>
            <a:r>
              <a:rPr lang="ru-RU" sz="2800" dirty="0" err="1" smtClean="0"/>
              <a:t>церемонію</a:t>
            </a:r>
            <a:r>
              <a:rPr lang="ru-RU" sz="2800" dirty="0" smtClean="0"/>
              <a:t> </a:t>
            </a:r>
            <a:r>
              <a:rPr lang="ru-RU" sz="2800" dirty="0" err="1" smtClean="0"/>
              <a:t>ставити</a:t>
            </a:r>
            <a:r>
              <a:rPr lang="ru-RU" sz="2800" dirty="0" smtClean="0"/>
              <a:t> </a:t>
            </a:r>
            <a:r>
              <a:rPr lang="ru-RU" sz="2800" dirty="0" err="1" smtClean="0"/>
              <a:t>підписи</a:t>
            </a:r>
            <a:r>
              <a:rPr lang="ru-RU" sz="2800" dirty="0" smtClean="0"/>
              <a:t> перед </a:t>
            </a:r>
            <a:r>
              <a:rPr lang="ru-RU" sz="2800" dirty="0" err="1" smtClean="0"/>
              <a:t>нотаріусом</a:t>
            </a:r>
            <a:r>
              <a:rPr lang="ru-RU" sz="2800" dirty="0" smtClean="0"/>
              <a:t>. </a:t>
            </a:r>
            <a:r>
              <a:rPr lang="ru-RU" sz="2800" dirty="0" err="1" smtClean="0"/>
              <a:t>Він</a:t>
            </a:r>
            <a:r>
              <a:rPr lang="ru-RU" sz="2800" dirty="0" smtClean="0"/>
              <a:t> </a:t>
            </a:r>
            <a:r>
              <a:rPr lang="ru-RU" sz="2800" dirty="0" err="1" smtClean="0"/>
              <a:t>оженився</a:t>
            </a:r>
            <a:r>
              <a:rPr lang="ru-RU" sz="2800" dirty="0" smtClean="0"/>
              <a:t> у 1293, але </a:t>
            </a:r>
            <a:r>
              <a:rPr lang="ru-RU" sz="2800" dirty="0" err="1" smtClean="0"/>
              <a:t>своє</a:t>
            </a:r>
            <a:r>
              <a:rPr lang="ru-RU" sz="2800" dirty="0" smtClean="0"/>
              <a:t> перше </a:t>
            </a:r>
            <a:r>
              <a:rPr lang="ru-RU" sz="2800" dirty="0" err="1" smtClean="0"/>
              <a:t>кохання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проніс</a:t>
            </a:r>
            <a:r>
              <a:rPr lang="ru-RU" sz="2800" dirty="0" smtClean="0"/>
              <a:t> через усе </a:t>
            </a:r>
            <a:r>
              <a:rPr lang="ru-RU" sz="2800" dirty="0" err="1" smtClean="0"/>
              <a:t>життя</a:t>
            </a:r>
            <a:r>
              <a:rPr lang="ru-RU" sz="2800" dirty="0" smtClean="0"/>
              <a:t>. </a:t>
            </a:r>
            <a:r>
              <a:rPr lang="ru-RU" sz="2800" dirty="0" err="1" smtClean="0"/>
              <a:t>Від</a:t>
            </a:r>
            <a:r>
              <a:rPr lang="ru-RU" sz="2800" dirty="0" smtClean="0"/>
              <a:t> </a:t>
            </a:r>
            <a:r>
              <a:rPr lang="ru-RU" sz="2800" dirty="0" err="1" smtClean="0"/>
              <a:t>своєї</a:t>
            </a:r>
            <a:r>
              <a:rPr lang="ru-RU" sz="2800" dirty="0" smtClean="0"/>
              <a:t> </a:t>
            </a:r>
            <a:r>
              <a:rPr lang="ru-RU" sz="2800" dirty="0" err="1" smtClean="0"/>
              <a:t>дружини</a:t>
            </a:r>
            <a:r>
              <a:rPr lang="ru-RU" sz="2800" dirty="0" smtClean="0"/>
              <a:t> Данте </a:t>
            </a:r>
            <a:r>
              <a:rPr lang="ru-RU" sz="2800" dirty="0" err="1" smtClean="0"/>
              <a:t>мав</a:t>
            </a:r>
            <a:r>
              <a:rPr lang="ru-RU" sz="2800" dirty="0" smtClean="0"/>
              <a:t> </a:t>
            </a:r>
            <a:r>
              <a:rPr lang="ru-RU" sz="2800" dirty="0" err="1" smtClean="0"/>
              <a:t>трьох</a:t>
            </a:r>
            <a:r>
              <a:rPr lang="ru-RU" sz="2800" dirty="0" smtClean="0"/>
              <a:t> </a:t>
            </a:r>
            <a:r>
              <a:rPr lang="ru-RU" sz="2800" dirty="0" err="1" smtClean="0"/>
              <a:t>дітей</a:t>
            </a:r>
            <a:r>
              <a:rPr lang="ru-RU" sz="2800" dirty="0" smtClean="0"/>
              <a:t>: </a:t>
            </a:r>
            <a:r>
              <a:rPr lang="ru-RU" sz="2800" dirty="0" err="1" smtClean="0"/>
              <a:t>Якопо</a:t>
            </a:r>
            <a:r>
              <a:rPr lang="ru-RU" sz="2800" dirty="0" smtClean="0"/>
              <a:t>, </a:t>
            </a:r>
            <a:r>
              <a:rPr lang="ru-RU" sz="2800" dirty="0" err="1" smtClean="0"/>
              <a:t>П’єро</a:t>
            </a:r>
            <a:r>
              <a:rPr lang="ru-RU" sz="2800" dirty="0" smtClean="0"/>
              <a:t> і </a:t>
            </a:r>
            <a:r>
              <a:rPr lang="ru-RU" sz="2800" dirty="0" err="1" smtClean="0"/>
              <a:t>Антонію</a:t>
            </a:r>
            <a:r>
              <a:rPr lang="ru-RU" sz="2800" dirty="0" smtClean="0"/>
              <a:t>. </a:t>
            </a:r>
            <a:r>
              <a:rPr lang="ru-RU" sz="2800" dirty="0" err="1" smtClean="0"/>
              <a:t>Відомо</a:t>
            </a:r>
            <a:r>
              <a:rPr lang="ru-RU" sz="2800" dirty="0" smtClean="0"/>
              <a:t> </a:t>
            </a:r>
            <a:r>
              <a:rPr lang="ru-RU" sz="2800" dirty="0" err="1" smtClean="0"/>
              <a:t>тільки</a:t>
            </a:r>
            <a:r>
              <a:rPr lang="ru-RU" sz="2800" dirty="0" smtClean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Антонія</a:t>
            </a:r>
            <a:r>
              <a:rPr lang="ru-RU" sz="2800" dirty="0" smtClean="0"/>
              <a:t> стала </a:t>
            </a:r>
            <a:r>
              <a:rPr lang="ru-RU" sz="2800" dirty="0" err="1" smtClean="0"/>
              <a:t>монахинею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2518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03318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957" y="6093296"/>
            <a:ext cx="56703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Данте в изгнании", картина сэра Фредерика </a:t>
            </a:r>
            <a:r>
              <a:rPr lang="ru-RU" dirty="0" err="1"/>
              <a:t>Лейтона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880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У 1300 став членом ради шести </a:t>
            </a:r>
            <a:r>
              <a:rPr lang="ru-RU" sz="2400" dirty="0" err="1" smtClean="0"/>
              <a:t>пріорів</a:t>
            </a:r>
            <a:r>
              <a:rPr lang="ru-RU" sz="2400" dirty="0" smtClean="0"/>
              <a:t>, але </a:t>
            </a:r>
            <a:r>
              <a:rPr lang="ru-RU" sz="2400" dirty="0" err="1" smtClean="0"/>
              <a:t>папська</a:t>
            </a:r>
            <a:r>
              <a:rPr lang="ru-RU" sz="2400" dirty="0" smtClean="0"/>
              <a:t> </a:t>
            </a:r>
            <a:r>
              <a:rPr lang="ru-RU" sz="2400" dirty="0" err="1" smtClean="0"/>
              <a:t>партія</a:t>
            </a:r>
            <a:r>
              <a:rPr lang="ru-RU" sz="2400" dirty="0" smtClean="0"/>
              <a:t> </a:t>
            </a:r>
            <a:r>
              <a:rPr lang="ru-RU" sz="2400" dirty="0" err="1" smtClean="0"/>
              <a:t>виселила</a:t>
            </a:r>
            <a:r>
              <a:rPr lang="ru-RU" sz="2400" dirty="0" smtClean="0"/>
              <a:t>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з </a:t>
            </a:r>
            <a:r>
              <a:rPr lang="ru-RU" sz="2400" dirty="0" err="1" smtClean="0"/>
              <a:t>Флоренції</a:t>
            </a:r>
            <a:r>
              <a:rPr lang="ru-RU" sz="2400" dirty="0" smtClean="0"/>
              <a:t>, </a:t>
            </a:r>
            <a:r>
              <a:rPr lang="ru-RU" sz="2400" dirty="0" err="1" smtClean="0"/>
              <a:t>конфіскувавши</a:t>
            </a:r>
            <a:r>
              <a:rPr lang="ru-RU" sz="2400" dirty="0" smtClean="0"/>
              <a:t> </a:t>
            </a:r>
            <a:r>
              <a:rPr lang="ru-RU" sz="2400" dirty="0" err="1" smtClean="0"/>
              <a:t>усі</a:t>
            </a:r>
            <a:r>
              <a:rPr lang="ru-RU" sz="2400" dirty="0" smtClean="0"/>
              <a:t> добра і </a:t>
            </a:r>
            <a:r>
              <a:rPr lang="ru-RU" sz="2400" dirty="0" err="1" smtClean="0"/>
              <a:t>маєток</a:t>
            </a:r>
            <a:r>
              <a:rPr lang="ru-RU" sz="2400" dirty="0" smtClean="0"/>
              <a:t>. З того часу Данте </a:t>
            </a:r>
            <a:r>
              <a:rPr lang="ru-RU" sz="2400" dirty="0" err="1" smtClean="0"/>
              <a:t>вів</a:t>
            </a:r>
            <a:r>
              <a:rPr lang="ru-RU" sz="2400" dirty="0" smtClean="0"/>
              <a:t> </a:t>
            </a:r>
            <a:r>
              <a:rPr lang="ru-RU" sz="2400" dirty="0" err="1" smtClean="0"/>
              <a:t>мандрівне</a:t>
            </a:r>
            <a:r>
              <a:rPr lang="ru-RU" sz="2400" dirty="0" smtClean="0"/>
              <a:t> </a:t>
            </a:r>
            <a:r>
              <a:rPr lang="ru-RU" sz="2400" dirty="0" err="1" smtClean="0"/>
              <a:t>життя</a:t>
            </a:r>
            <a:r>
              <a:rPr lang="ru-RU" sz="2400" dirty="0" smtClean="0"/>
              <a:t>, яке привело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спочатку</a:t>
            </a:r>
            <a:r>
              <a:rPr lang="ru-RU" sz="2400" dirty="0" smtClean="0"/>
              <a:t> у Верону, </a:t>
            </a:r>
            <a:r>
              <a:rPr lang="ru-RU" sz="2400" dirty="0" err="1" smtClean="0"/>
              <a:t>потім</a:t>
            </a:r>
            <a:r>
              <a:rPr lang="ru-RU" sz="2400" dirty="0" smtClean="0"/>
              <a:t> до Лукки і </a:t>
            </a:r>
            <a:r>
              <a:rPr lang="ru-RU" sz="2400" dirty="0" err="1" smtClean="0"/>
              <a:t>Падуї</a:t>
            </a:r>
            <a:r>
              <a:rPr lang="ru-RU" sz="2400" dirty="0" smtClean="0"/>
              <a:t>. </a:t>
            </a:r>
            <a:r>
              <a:rPr lang="ru-RU" sz="2400" dirty="0" err="1" smtClean="0"/>
              <a:t>Мав</a:t>
            </a:r>
            <a:r>
              <a:rPr lang="ru-RU" sz="2400" dirty="0" smtClean="0"/>
              <a:t> </a:t>
            </a:r>
            <a:r>
              <a:rPr lang="ru-RU" sz="2400" dirty="0" err="1" smtClean="0"/>
              <a:t>дружні</a:t>
            </a:r>
            <a:r>
              <a:rPr lang="ru-RU" sz="2400" dirty="0" smtClean="0"/>
              <a:t> </a:t>
            </a:r>
            <a:r>
              <a:rPr lang="ru-RU" sz="2400" dirty="0" err="1" smtClean="0"/>
              <a:t>стосунки</a:t>
            </a:r>
            <a:r>
              <a:rPr lang="ru-RU" sz="2400" dirty="0" smtClean="0"/>
              <a:t> з </a:t>
            </a:r>
            <a:r>
              <a:rPr lang="ru-RU" sz="2400" dirty="0" err="1" smtClean="0"/>
              <a:t>імператором</a:t>
            </a:r>
            <a:r>
              <a:rPr lang="ru-RU" sz="2400" dirty="0" smtClean="0"/>
              <a:t> Генрихом </a:t>
            </a:r>
            <a:r>
              <a:rPr lang="en-US" sz="2400" dirty="0" smtClean="0"/>
              <a:t>VII, </a:t>
            </a:r>
            <a:r>
              <a:rPr lang="ru-RU" sz="2400" dirty="0" smtClean="0"/>
              <a:t>з </a:t>
            </a:r>
            <a:r>
              <a:rPr lang="ru-RU" sz="2400" dirty="0" err="1" smtClean="0"/>
              <a:t>яким</a:t>
            </a:r>
            <a:r>
              <a:rPr lang="ru-RU" sz="2400" dirty="0" smtClean="0"/>
              <a:t> </a:t>
            </a:r>
            <a:r>
              <a:rPr lang="ru-RU" sz="2400" dirty="0" err="1" smtClean="0"/>
              <a:t>зустрівся</a:t>
            </a:r>
            <a:r>
              <a:rPr lang="ru-RU" sz="2400" dirty="0" smtClean="0"/>
              <a:t> у 1313 </a:t>
            </a:r>
            <a:r>
              <a:rPr lang="ru-RU" sz="2400" dirty="0" err="1" smtClean="0"/>
              <a:t>під</a:t>
            </a:r>
            <a:r>
              <a:rPr lang="ru-RU" sz="2400" dirty="0" smtClean="0"/>
              <a:t> час </a:t>
            </a:r>
            <a:r>
              <a:rPr lang="ru-RU" sz="2400" dirty="0" err="1" smtClean="0"/>
              <a:t>поїздки</a:t>
            </a:r>
            <a:r>
              <a:rPr lang="ru-RU" sz="2400" dirty="0" smtClean="0"/>
              <a:t> того до Риму, і </a:t>
            </a:r>
            <a:r>
              <a:rPr lang="ru-RU" sz="2400" dirty="0" err="1" smtClean="0"/>
              <a:t>сподівався</a:t>
            </a:r>
            <a:r>
              <a:rPr lang="ru-RU" sz="2400" dirty="0" smtClean="0"/>
              <a:t> на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підтримку</a:t>
            </a:r>
            <a:r>
              <a:rPr lang="ru-RU" sz="2400" dirty="0" smtClean="0"/>
              <a:t>, але смерть </a:t>
            </a:r>
            <a:r>
              <a:rPr lang="ru-RU" sz="2400" dirty="0" err="1" smtClean="0"/>
              <a:t>імператора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перекреслила</a:t>
            </a:r>
            <a:r>
              <a:rPr lang="ru-RU" sz="2400" dirty="0" smtClean="0"/>
              <a:t>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сподівання</a:t>
            </a:r>
            <a:r>
              <a:rPr lang="ru-RU" sz="2400" dirty="0" smtClean="0"/>
              <a:t> на </a:t>
            </a:r>
            <a:r>
              <a:rPr lang="ru-RU" sz="2400" dirty="0" err="1" smtClean="0"/>
              <a:t>повернення</a:t>
            </a:r>
            <a:r>
              <a:rPr lang="ru-RU" sz="2400" dirty="0" smtClean="0"/>
              <a:t> до </a:t>
            </a:r>
            <a:r>
              <a:rPr lang="ru-RU" sz="2400" dirty="0" err="1" smtClean="0"/>
              <a:t>Флоренції</a:t>
            </a:r>
            <a:r>
              <a:rPr lang="ru-RU" sz="2400" dirty="0" smtClean="0"/>
              <a:t>. З 1320 і до </a:t>
            </a:r>
            <a:r>
              <a:rPr lang="ru-RU" sz="2400" dirty="0" err="1" smtClean="0"/>
              <a:t>кінця</a:t>
            </a:r>
            <a:r>
              <a:rPr lang="ru-RU" sz="2400" dirty="0" smtClean="0"/>
              <a:t> </a:t>
            </a:r>
            <a:r>
              <a:rPr lang="ru-RU" sz="2400" dirty="0" err="1" smtClean="0"/>
              <a:t>життя</a:t>
            </a:r>
            <a:r>
              <a:rPr lang="ru-RU" sz="2400" dirty="0" smtClean="0"/>
              <a:t> </a:t>
            </a:r>
            <a:r>
              <a:rPr lang="ru-RU" sz="2400" dirty="0" err="1" smtClean="0"/>
              <a:t>він</a:t>
            </a:r>
            <a:r>
              <a:rPr lang="ru-RU" sz="2400" dirty="0" smtClean="0"/>
              <a:t> </a:t>
            </a:r>
            <a:r>
              <a:rPr lang="ru-RU" sz="2400" dirty="0" err="1" smtClean="0"/>
              <a:t>знайшов</a:t>
            </a:r>
            <a:r>
              <a:rPr lang="ru-RU" sz="2400" dirty="0" smtClean="0"/>
              <a:t> </a:t>
            </a:r>
            <a:r>
              <a:rPr lang="ru-RU" sz="2400" dirty="0" err="1" smtClean="0"/>
              <a:t>притулок</a:t>
            </a:r>
            <a:r>
              <a:rPr lang="ru-RU" sz="2400" dirty="0" smtClean="0"/>
              <a:t> у </a:t>
            </a:r>
            <a:r>
              <a:rPr lang="ru-RU" sz="2400" dirty="0" err="1" smtClean="0"/>
              <a:t>Равенні</a:t>
            </a:r>
            <a:r>
              <a:rPr lang="ru-RU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3291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5238750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5733256"/>
            <a:ext cx="792088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ДАНТЕ АЛИГЬЕРИ, увенчанный лавровым венком на портрете Луки </a:t>
            </a:r>
            <a:r>
              <a:rPr lang="ru-RU" dirty="0" err="1"/>
              <a:t>Синьорелли</a:t>
            </a:r>
            <a:r>
              <a:rPr lang="ru-RU" dirty="0"/>
              <a:t> (</a:t>
            </a:r>
            <a:r>
              <a:rPr lang="ru-RU" dirty="0" err="1"/>
              <a:t>ок</a:t>
            </a:r>
            <a:r>
              <a:rPr lang="ru-RU" dirty="0"/>
              <a:t>. 1441–1523).</a:t>
            </a:r>
          </a:p>
        </p:txBody>
      </p:sp>
    </p:spTree>
    <p:extLst>
      <p:ext uri="{BB962C8B-B14F-4D97-AF65-F5344CB8AC3E}">
        <p14:creationId xmlns:p14="http://schemas.microsoft.com/office/powerpoint/2010/main" val="11150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Свою </a:t>
            </a:r>
            <a:r>
              <a:rPr lang="ru-RU" sz="2400" dirty="0" err="1" smtClean="0"/>
              <a:t>літературну</a:t>
            </a:r>
            <a:r>
              <a:rPr lang="ru-RU" sz="2400" dirty="0" smtClean="0"/>
              <a:t> </a:t>
            </a:r>
            <a:r>
              <a:rPr lang="ru-RU" sz="2400" dirty="0" err="1" smtClean="0"/>
              <a:t>діяльність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розпочав</a:t>
            </a:r>
            <a:r>
              <a:rPr lang="ru-RU" sz="2400" dirty="0" smtClean="0"/>
              <a:t> </a:t>
            </a:r>
            <a:r>
              <a:rPr lang="ru-RU" sz="2400" dirty="0" err="1" smtClean="0"/>
              <a:t>досить</a:t>
            </a:r>
            <a:r>
              <a:rPr lang="ru-RU" sz="2400" dirty="0" smtClean="0"/>
              <a:t> рано і написав </a:t>
            </a:r>
            <a:r>
              <a:rPr lang="ru-RU" sz="2400" dirty="0" err="1" smtClean="0"/>
              <a:t>багато</a:t>
            </a:r>
            <a:r>
              <a:rPr lang="ru-RU" sz="2400" dirty="0" smtClean="0"/>
              <a:t> </a:t>
            </a:r>
            <a:r>
              <a:rPr lang="ru-RU" sz="2400" dirty="0" err="1" smtClean="0"/>
              <a:t>творів</a:t>
            </a:r>
            <a:r>
              <a:rPr lang="ru-RU" sz="2400" dirty="0" smtClean="0"/>
              <a:t>, але </a:t>
            </a:r>
            <a:r>
              <a:rPr lang="ru-RU" sz="2400" dirty="0" err="1" smtClean="0"/>
              <a:t>світову</a:t>
            </a:r>
            <a:r>
              <a:rPr lang="ru-RU" sz="2400" dirty="0" smtClean="0"/>
              <a:t> славу принесла </a:t>
            </a:r>
            <a:r>
              <a:rPr lang="ru-RU" sz="2400" dirty="0" err="1" smtClean="0"/>
              <a:t>йому</a:t>
            </a:r>
            <a:r>
              <a:rPr lang="ru-RU" sz="2400" dirty="0" smtClean="0"/>
              <a:t> написана на </a:t>
            </a:r>
            <a:r>
              <a:rPr lang="ru-RU" sz="2400" dirty="0" err="1" smtClean="0"/>
              <a:t>тосканському</a:t>
            </a:r>
            <a:r>
              <a:rPr lang="ru-RU" sz="2400" dirty="0" smtClean="0"/>
              <a:t> </a:t>
            </a:r>
            <a:r>
              <a:rPr lang="ru-RU" sz="2400" dirty="0" err="1" smtClean="0"/>
              <a:t>діалекті</a:t>
            </a:r>
            <a:r>
              <a:rPr lang="ru-RU" sz="2400" dirty="0" smtClean="0"/>
              <a:t> </a:t>
            </a:r>
            <a:r>
              <a:rPr lang="en-US" sz="2400" dirty="0" err="1" smtClean="0"/>
              <a:t>Divina</a:t>
            </a:r>
            <a:r>
              <a:rPr lang="en-US" sz="2400" dirty="0" smtClean="0"/>
              <a:t> Commedia («</a:t>
            </a:r>
            <a:r>
              <a:rPr lang="ru-RU" sz="2400" dirty="0" smtClean="0"/>
              <a:t>Божественна </a:t>
            </a:r>
            <a:r>
              <a:rPr lang="ru-RU" sz="2400" dirty="0" err="1" smtClean="0"/>
              <a:t>комедія</a:t>
            </a:r>
            <a:r>
              <a:rPr lang="ru-RU" sz="2400" dirty="0" smtClean="0"/>
              <a:t>»), яку </a:t>
            </a:r>
            <a:r>
              <a:rPr lang="ru-RU" sz="2400" dirty="0" err="1" smtClean="0"/>
              <a:t>розпочав</a:t>
            </a:r>
            <a:r>
              <a:rPr lang="ru-RU" sz="2400" dirty="0" smtClean="0"/>
              <a:t> </a:t>
            </a:r>
            <a:r>
              <a:rPr lang="ru-RU" sz="2400" dirty="0" err="1" smtClean="0"/>
              <a:t>писати</a:t>
            </a:r>
            <a:r>
              <a:rPr lang="ru-RU" sz="2400" dirty="0" smtClean="0"/>
              <a:t> 1290, </a:t>
            </a:r>
            <a:r>
              <a:rPr lang="ru-RU" sz="2400" dirty="0" err="1" smtClean="0"/>
              <a:t>переробив</a:t>
            </a:r>
            <a:r>
              <a:rPr lang="ru-RU" sz="2400" dirty="0" smtClean="0"/>
              <a:t> 1313, а </a:t>
            </a:r>
            <a:r>
              <a:rPr lang="ru-RU" sz="2400" dirty="0" err="1" smtClean="0"/>
              <a:t>закінчив</a:t>
            </a:r>
            <a:r>
              <a:rPr lang="ru-RU" sz="2400" dirty="0" smtClean="0"/>
              <a:t> 1321. У </a:t>
            </a:r>
            <a:r>
              <a:rPr lang="ru-RU" sz="2400" dirty="0" err="1" smtClean="0"/>
              <a:t>трьох</a:t>
            </a:r>
            <a:r>
              <a:rPr lang="ru-RU" sz="2400" dirty="0" smtClean="0"/>
              <a:t> </a:t>
            </a:r>
            <a:r>
              <a:rPr lang="ru-RU" sz="2400" dirty="0" err="1" smtClean="0"/>
              <a:t>частинах</a:t>
            </a:r>
            <a:r>
              <a:rPr lang="ru-RU" sz="2400" dirty="0" smtClean="0"/>
              <a:t> («Пекло», «Чистилище», «Рай») </a:t>
            </a:r>
            <a:r>
              <a:rPr lang="ru-RU" sz="2400" dirty="0" err="1" smtClean="0"/>
              <a:t>він</a:t>
            </a:r>
            <a:r>
              <a:rPr lang="ru-RU" sz="2400" dirty="0" smtClean="0"/>
              <a:t> </a:t>
            </a:r>
            <a:r>
              <a:rPr lang="ru-RU" sz="2400" dirty="0" err="1" smtClean="0"/>
              <a:t>описує</a:t>
            </a:r>
            <a:r>
              <a:rPr lang="ru-RU" sz="2400" dirty="0" smtClean="0"/>
              <a:t> свою </a:t>
            </a:r>
            <a:r>
              <a:rPr lang="ru-RU" sz="2400" dirty="0" err="1" smtClean="0"/>
              <a:t>мандрівку</a:t>
            </a:r>
            <a:r>
              <a:rPr lang="ru-RU" sz="2400" dirty="0" smtClean="0"/>
              <a:t> до Бога, </a:t>
            </a:r>
            <a:r>
              <a:rPr lang="ru-RU" sz="2400" dirty="0" err="1" smtClean="0"/>
              <a:t>слідуючи</a:t>
            </a:r>
            <a:r>
              <a:rPr lang="ru-RU" sz="2400" dirty="0" smtClean="0"/>
              <a:t> </a:t>
            </a:r>
            <a:r>
              <a:rPr lang="ru-RU" sz="2400" dirty="0" err="1" smtClean="0"/>
              <a:t>спочатку</a:t>
            </a:r>
            <a:r>
              <a:rPr lang="ru-RU" sz="2400" dirty="0" smtClean="0"/>
              <a:t> за </a:t>
            </a:r>
            <a:r>
              <a:rPr lang="ru-RU" sz="2400" dirty="0" err="1" smtClean="0"/>
              <a:t>Вергілієм</a:t>
            </a:r>
            <a:r>
              <a:rPr lang="ru-RU" sz="2400" dirty="0" smtClean="0"/>
              <a:t> до </a:t>
            </a:r>
            <a:r>
              <a:rPr lang="ru-RU" sz="2400" dirty="0" err="1" smtClean="0"/>
              <a:t>місця</a:t>
            </a:r>
            <a:r>
              <a:rPr lang="ru-RU" sz="2400" dirty="0" smtClean="0"/>
              <a:t>, з </a:t>
            </a:r>
            <a:r>
              <a:rPr lang="ru-RU" sz="2400" dirty="0" err="1" smtClean="0"/>
              <a:t>якого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супроводжує</a:t>
            </a:r>
            <a:r>
              <a:rPr lang="ru-RU" sz="2400" dirty="0" smtClean="0"/>
              <a:t> </a:t>
            </a:r>
            <a:r>
              <a:rPr lang="ru-RU" sz="2400" dirty="0" err="1" smtClean="0"/>
              <a:t>Беатріче</a:t>
            </a:r>
            <a:r>
              <a:rPr lang="ru-RU" sz="2400" dirty="0" smtClean="0"/>
              <a:t>, яка </a:t>
            </a:r>
            <a:r>
              <a:rPr lang="ru-RU" sz="2400" dirty="0" err="1" smtClean="0"/>
              <a:t>уособлює</a:t>
            </a:r>
            <a:r>
              <a:rPr lang="ru-RU" sz="2400" dirty="0" smtClean="0"/>
              <a:t> </a:t>
            </a:r>
            <a:r>
              <a:rPr lang="ru-RU" sz="2400" dirty="0" err="1" smtClean="0"/>
              <a:t>милість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Божу</a:t>
            </a:r>
            <a:r>
              <a:rPr lang="ru-RU" sz="2400" dirty="0" smtClean="0"/>
              <a:t>. </a:t>
            </a:r>
            <a:r>
              <a:rPr lang="ru-RU" sz="2400" dirty="0" err="1" smtClean="0"/>
              <a:t>Твір</a:t>
            </a:r>
            <a:r>
              <a:rPr lang="ru-RU" sz="2400" dirty="0" smtClean="0"/>
              <a:t>, </a:t>
            </a:r>
            <a:r>
              <a:rPr lang="ru-RU" sz="2400" dirty="0" err="1" smtClean="0"/>
              <a:t>який</a:t>
            </a:r>
            <a:r>
              <a:rPr lang="ru-RU" sz="2400" dirty="0" smtClean="0"/>
              <a:t> є </a:t>
            </a:r>
            <a:r>
              <a:rPr lang="ru-RU" sz="2400" dirty="0" err="1" smtClean="0"/>
              <a:t>обширним</a:t>
            </a:r>
            <a:r>
              <a:rPr lang="ru-RU" sz="2400" dirty="0" smtClean="0"/>
              <a:t> каталогом </a:t>
            </a:r>
            <a:r>
              <a:rPr lang="ru-RU" sz="2400" dirty="0" err="1" smtClean="0"/>
              <a:t>знань</a:t>
            </a:r>
            <a:r>
              <a:rPr lang="ru-RU" sz="2400" dirty="0" smtClean="0"/>
              <a:t> </a:t>
            </a:r>
            <a:r>
              <a:rPr lang="ru-RU" sz="2400" dirty="0" err="1" smtClean="0"/>
              <a:t>середньовіччя</a:t>
            </a:r>
            <a:r>
              <a:rPr lang="ru-RU" sz="2400" dirty="0" smtClean="0"/>
              <a:t>, </a:t>
            </a:r>
            <a:r>
              <a:rPr lang="ru-RU" sz="2400" dirty="0" err="1" smtClean="0"/>
              <a:t>стоїть</a:t>
            </a:r>
            <a:r>
              <a:rPr lang="ru-RU" sz="2400" dirty="0" smtClean="0"/>
              <a:t> на </a:t>
            </a:r>
            <a:r>
              <a:rPr lang="ru-RU" sz="2400" dirty="0" err="1" smtClean="0"/>
              <a:t>вершині</a:t>
            </a:r>
            <a:r>
              <a:rPr lang="ru-RU" sz="2400" dirty="0" smtClean="0"/>
              <a:t> </a:t>
            </a:r>
            <a:r>
              <a:rPr lang="ru-RU" sz="2400" dirty="0" err="1" smtClean="0"/>
              <a:t>італійської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поезії</a:t>
            </a:r>
            <a:r>
              <a:rPr lang="ru-RU" sz="2400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095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488832" cy="590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36096" y="5805264"/>
            <a:ext cx="310027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dirty="0"/>
              <a:t>Delacroix, The </a:t>
            </a:r>
            <a:r>
              <a:rPr lang="en-US" dirty="0" err="1"/>
              <a:t>Barque</a:t>
            </a:r>
            <a:r>
              <a:rPr lang="en-US" dirty="0"/>
              <a:t> of Dante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917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576" y="620688"/>
            <a:ext cx="4680520" cy="5824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5949871"/>
            <a:ext cx="723629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У. </a:t>
            </a:r>
            <a:r>
              <a:rPr lang="ru-RU" dirty="0" err="1"/>
              <a:t>Бугро</a:t>
            </a:r>
            <a:r>
              <a:rPr lang="ru-RU" dirty="0"/>
              <a:t> Данте и Вергилий в аду</a:t>
            </a:r>
          </a:p>
        </p:txBody>
      </p:sp>
    </p:spTree>
    <p:extLst>
      <p:ext uri="{BB962C8B-B14F-4D97-AF65-F5344CB8AC3E}">
        <p14:creationId xmlns:p14="http://schemas.microsoft.com/office/powerpoint/2010/main" val="318834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0784"/>
            <a:ext cx="7488832" cy="6036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35596" y="5949280"/>
            <a:ext cx="712879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Dante and Beatrice, from ‘</a:t>
            </a:r>
            <a:r>
              <a:rPr lang="en-US" dirty="0" err="1"/>
              <a:t>L’Estampe</a:t>
            </a:r>
            <a:r>
              <a:rPr lang="en-US" dirty="0"/>
              <a:t> </a:t>
            </a:r>
            <a:r>
              <a:rPr lang="en-US" dirty="0" err="1"/>
              <a:t>Moderne</a:t>
            </a:r>
            <a:r>
              <a:rPr lang="en-US" dirty="0"/>
              <a:t>’, published Paris 1897-99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481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5213955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99792" y="5805264"/>
            <a:ext cx="59766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Данте Габриэля Россетти. Встреча Данте и </a:t>
            </a:r>
            <a:r>
              <a:rPr lang="ru-RU" dirty="0" err="1"/>
              <a:t>Беатриче</a:t>
            </a:r>
            <a:r>
              <a:rPr lang="ru-RU" dirty="0"/>
              <a:t> в раю</a:t>
            </a:r>
          </a:p>
        </p:txBody>
      </p:sp>
    </p:spTree>
    <p:extLst>
      <p:ext uri="{BB962C8B-B14F-4D97-AF65-F5344CB8AC3E}">
        <p14:creationId xmlns:p14="http://schemas.microsoft.com/office/powerpoint/2010/main" val="150670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360432"/>
            <a:ext cx="3381375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2040" y="5877272"/>
            <a:ext cx="340715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/>
              <a:t>Данте и </a:t>
            </a:r>
            <a:r>
              <a:rPr lang="ru-RU" dirty="0" err="1"/>
              <a:t>Беатриче</a:t>
            </a:r>
            <a:r>
              <a:rPr lang="ru-RU" dirty="0"/>
              <a:t>. Встреча в раю</a:t>
            </a:r>
          </a:p>
        </p:txBody>
      </p:sp>
    </p:spTree>
    <p:extLst>
      <p:ext uri="{BB962C8B-B14F-4D97-AF65-F5344CB8AC3E}">
        <p14:creationId xmlns:p14="http://schemas.microsoft.com/office/powerpoint/2010/main" val="11585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51" y="620688"/>
            <a:ext cx="7814433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5536624"/>
            <a:ext cx="7962640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/>
              <a:t>«Цикл фресок в </a:t>
            </a:r>
            <a:r>
              <a:rPr lang="ru-RU" sz="1400" dirty="0" err="1"/>
              <a:t>Казимо</a:t>
            </a:r>
            <a:r>
              <a:rPr lang="ru-RU" sz="1400" dirty="0"/>
              <a:t> </a:t>
            </a:r>
            <a:r>
              <a:rPr lang="ru-RU" sz="1400" dirty="0" err="1"/>
              <a:t>Массимо</a:t>
            </a:r>
            <a:r>
              <a:rPr lang="ru-RU" sz="1400" dirty="0"/>
              <a:t> (Рим), </a:t>
            </a:r>
            <a:r>
              <a:rPr lang="ru-RU" sz="1400" dirty="0" err="1"/>
              <a:t>Дантевский</a:t>
            </a:r>
            <a:r>
              <a:rPr lang="ru-RU" sz="1400" dirty="0"/>
              <a:t> зал, Эмпирей и восемь небес Рая. </a:t>
            </a:r>
            <a:r>
              <a:rPr lang="ru-RU" sz="1400" dirty="0" err="1"/>
              <a:t>Фрагмент:Небо</a:t>
            </a:r>
            <a:r>
              <a:rPr lang="ru-RU" sz="1400" dirty="0"/>
              <a:t> Солнца. Данте и </a:t>
            </a:r>
            <a:r>
              <a:rPr lang="ru-RU" sz="1400" dirty="0" err="1"/>
              <a:t>Беатриче</a:t>
            </a:r>
            <a:r>
              <a:rPr lang="ru-RU" sz="1400" dirty="0"/>
              <a:t> между Фомой Аквинским, Альбертом Великим, Петром Ломбардским и Сигером </a:t>
            </a:r>
            <a:r>
              <a:rPr lang="ru-RU" sz="1400" dirty="0" smtClean="0"/>
              <a:t>Парижским»    </a:t>
            </a:r>
            <a:r>
              <a:rPr lang="ru-RU" sz="1400" dirty="0" err="1" smtClean="0"/>
              <a:t>Вайт</a:t>
            </a:r>
            <a:r>
              <a:rPr lang="ru-RU" sz="1400" dirty="0" smtClean="0"/>
              <a:t> </a:t>
            </a:r>
            <a:r>
              <a:rPr lang="ru-RU" sz="1400" dirty="0"/>
              <a:t>Филипп</a:t>
            </a:r>
          </a:p>
        </p:txBody>
      </p:sp>
    </p:spTree>
    <p:extLst>
      <p:ext uri="{BB962C8B-B14F-4D97-AF65-F5344CB8AC3E}">
        <p14:creationId xmlns:p14="http://schemas.microsoft.com/office/powerpoint/2010/main" val="137364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Коли Данте помер, слава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велика, але </a:t>
            </a:r>
            <a:r>
              <a:rPr lang="ru-RU" dirty="0" err="1" smtClean="0"/>
              <a:t>після</a:t>
            </a:r>
            <a:r>
              <a:rPr lang="ru-RU" dirty="0" smtClean="0"/>
              <a:t> того вона </a:t>
            </a:r>
            <a:r>
              <a:rPr lang="ru-RU" dirty="0" err="1" smtClean="0"/>
              <a:t>розрослася</a:t>
            </a:r>
            <a:r>
              <a:rPr lang="ru-RU" dirty="0" smtClean="0"/>
              <a:t> </a:t>
            </a:r>
            <a:r>
              <a:rPr lang="ru-RU" dirty="0" err="1" smtClean="0"/>
              <a:t>ще</a:t>
            </a:r>
            <a:r>
              <a:rPr lang="ru-RU" dirty="0" smtClean="0"/>
              <a:t> </a:t>
            </a:r>
            <a:r>
              <a:rPr lang="ru-RU" dirty="0" err="1" smtClean="0"/>
              <a:t>сильніше</a:t>
            </a:r>
            <a:r>
              <a:rPr lang="ru-RU" dirty="0" smtClean="0"/>
              <a:t>. Петрарка </a:t>
            </a:r>
            <a:r>
              <a:rPr lang="ru-RU" dirty="0" err="1" smtClean="0"/>
              <a:t>виражається</a:t>
            </a:r>
            <a:r>
              <a:rPr lang="ru-RU" dirty="0" smtClean="0"/>
              <a:t> про «</a:t>
            </a:r>
            <a:r>
              <a:rPr lang="ru-RU" dirty="0" err="1" smtClean="0"/>
              <a:t>Божественну</a:t>
            </a:r>
            <a:r>
              <a:rPr lang="ru-RU" dirty="0" smtClean="0"/>
              <a:t> </a:t>
            </a:r>
            <a:r>
              <a:rPr lang="ru-RU" dirty="0" err="1" smtClean="0"/>
              <a:t>комедію</a:t>
            </a:r>
            <a:r>
              <a:rPr lang="ru-RU" dirty="0" smtClean="0"/>
              <a:t>» так: «</a:t>
            </a:r>
            <a:r>
              <a:rPr lang="ru-RU" dirty="0" err="1" smtClean="0"/>
              <a:t>Це</a:t>
            </a:r>
            <a:r>
              <a:rPr lang="ru-RU" dirty="0" smtClean="0"/>
              <a:t> не </a:t>
            </a:r>
            <a:r>
              <a:rPr lang="ru-RU" dirty="0" err="1" smtClean="0"/>
              <a:t>творіння</a:t>
            </a:r>
            <a:r>
              <a:rPr lang="ru-RU" dirty="0" smtClean="0"/>
              <a:t> Данте, а </a:t>
            </a:r>
            <a:r>
              <a:rPr lang="ru-RU" dirty="0" err="1" smtClean="0"/>
              <a:t>творіння</a:t>
            </a:r>
            <a:r>
              <a:rPr lang="ru-RU" dirty="0" smtClean="0"/>
              <a:t> Св. Духу», – і </a:t>
            </a:r>
            <a:r>
              <a:rPr lang="ru-RU" dirty="0" err="1" smtClean="0"/>
              <a:t>скаржиться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великий поет «</a:t>
            </a:r>
            <a:r>
              <a:rPr lang="ru-RU" dirty="0" err="1" smtClean="0"/>
              <a:t>нічого</a:t>
            </a:r>
            <a:r>
              <a:rPr lang="ru-RU" dirty="0" smtClean="0"/>
              <a:t> не </a:t>
            </a:r>
            <a:r>
              <a:rPr lang="ru-RU" dirty="0" err="1" smtClean="0"/>
              <a:t>залишив</a:t>
            </a:r>
            <a:r>
              <a:rPr lang="ru-RU" dirty="0" smtClean="0"/>
              <a:t> </a:t>
            </a:r>
            <a:r>
              <a:rPr lang="ru-RU" dirty="0" err="1" smtClean="0"/>
              <a:t>сказати</a:t>
            </a:r>
            <a:r>
              <a:rPr lang="ru-RU" dirty="0" smtClean="0"/>
              <a:t> </a:t>
            </a:r>
            <a:r>
              <a:rPr lang="ru-RU" dirty="0" err="1" smtClean="0"/>
              <a:t>іншим</a:t>
            </a:r>
            <a:r>
              <a:rPr lang="ru-RU" dirty="0" smtClean="0"/>
              <a:t>”.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772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453650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36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У 1865 </a:t>
            </a:r>
            <a:r>
              <a:rPr lang="ru-RU" sz="2800" dirty="0" err="1" smtClean="0"/>
              <a:t>році</a:t>
            </a:r>
            <a:r>
              <a:rPr lang="ru-RU" sz="2800" dirty="0" smtClean="0"/>
              <a:t>, в 600-річний день </a:t>
            </a:r>
            <a:r>
              <a:rPr lang="ru-RU" sz="2800" dirty="0" err="1" smtClean="0"/>
              <a:t>народження</a:t>
            </a:r>
            <a:r>
              <a:rPr lang="ru-RU" sz="2800" dirty="0" smtClean="0"/>
              <a:t> великого </a:t>
            </a:r>
            <a:r>
              <a:rPr lang="ru-RU" sz="2800" dirty="0" err="1" smtClean="0"/>
              <a:t>її</a:t>
            </a:r>
            <a:r>
              <a:rPr lang="ru-RU" sz="2800" dirty="0" smtClean="0"/>
              <a:t> </a:t>
            </a:r>
            <a:r>
              <a:rPr lang="ru-RU" sz="2800" dirty="0" err="1" smtClean="0"/>
              <a:t>сина</a:t>
            </a:r>
            <a:r>
              <a:rPr lang="ru-RU" sz="2800" dirty="0" smtClean="0"/>
              <a:t>, вся </a:t>
            </a:r>
            <a:r>
              <a:rPr lang="ru-RU" sz="2800" dirty="0" err="1" smtClean="0"/>
              <a:t>Італія</a:t>
            </a:r>
            <a:r>
              <a:rPr lang="ru-RU" sz="2800" dirty="0" smtClean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боролася</a:t>
            </a:r>
            <a:r>
              <a:rPr lang="ru-RU" sz="2800" dirty="0" smtClean="0"/>
              <a:t> </a:t>
            </a:r>
            <a:r>
              <a:rPr lang="ru-RU" sz="2800" dirty="0" err="1" smtClean="0"/>
              <a:t>тоді</a:t>
            </a:r>
            <a:r>
              <a:rPr lang="ru-RU" sz="2800" dirty="0" smtClean="0"/>
              <a:t> за свою </a:t>
            </a:r>
            <a:r>
              <a:rPr lang="ru-RU" sz="2800" dirty="0" err="1" smtClean="0"/>
              <a:t>незалежність</a:t>
            </a:r>
            <a:r>
              <a:rPr lang="ru-RU" sz="2800" dirty="0" smtClean="0"/>
              <a:t> і </a:t>
            </a:r>
            <a:r>
              <a:rPr lang="ru-RU" sz="2800" dirty="0" err="1" smtClean="0"/>
              <a:t>єдність</a:t>
            </a:r>
            <a:r>
              <a:rPr lang="ru-RU" sz="2800" dirty="0" smtClean="0"/>
              <a:t>, </a:t>
            </a:r>
            <a:r>
              <a:rPr lang="ru-RU" sz="2800" dirty="0" err="1" smtClean="0"/>
              <a:t>відсвяткувала</a:t>
            </a:r>
            <a:r>
              <a:rPr lang="ru-RU" sz="2800" dirty="0" smtClean="0"/>
              <a:t> </a:t>
            </a:r>
            <a:r>
              <a:rPr lang="ru-RU" sz="2800" dirty="0" err="1" smtClean="0"/>
              <a:t>цей</a:t>
            </a:r>
            <a:r>
              <a:rPr lang="ru-RU" sz="2800" dirty="0" smtClean="0"/>
              <a:t> день з </a:t>
            </a:r>
            <a:r>
              <a:rPr lang="ru-RU" sz="2800" dirty="0" err="1" smtClean="0"/>
              <a:t>найбільшим</a:t>
            </a:r>
            <a:r>
              <a:rPr lang="ru-RU" sz="2800" dirty="0" smtClean="0"/>
              <a:t> </a:t>
            </a:r>
            <a:r>
              <a:rPr lang="ru-RU" sz="2800" dirty="0" err="1" smtClean="0"/>
              <a:t>блиском</a:t>
            </a:r>
            <a:r>
              <a:rPr lang="ru-RU" sz="2800" dirty="0" smtClean="0"/>
              <a:t>, як </a:t>
            </a:r>
            <a:r>
              <a:rPr lang="ru-RU" sz="2800" dirty="0" err="1" smtClean="0"/>
              <a:t>патріотичне</a:t>
            </a:r>
            <a:r>
              <a:rPr lang="ru-RU" sz="2800" dirty="0" smtClean="0"/>
              <a:t> торжество, </a:t>
            </a:r>
            <a:r>
              <a:rPr lang="ru-RU" sz="2800" dirty="0" err="1" smtClean="0"/>
              <a:t>славячи</a:t>
            </a:r>
            <a:r>
              <a:rPr lang="ru-RU" sz="2800" dirty="0" smtClean="0"/>
              <a:t> </a:t>
            </a:r>
            <a:r>
              <a:rPr lang="ru-RU" sz="2800" dirty="0" err="1" smtClean="0"/>
              <a:t>геніального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письменника</a:t>
            </a:r>
            <a:r>
              <a:rPr lang="ru-RU" sz="2800" dirty="0" smtClean="0"/>
              <a:t>, </a:t>
            </a:r>
            <a:r>
              <a:rPr lang="ru-RU" sz="2800" dirty="0" err="1" smtClean="0"/>
              <a:t>який</a:t>
            </a:r>
            <a:r>
              <a:rPr lang="ru-RU" sz="2800" dirty="0" smtClean="0"/>
              <a:t> </a:t>
            </a:r>
            <a:r>
              <a:rPr lang="ru-RU" sz="2800" dirty="0" err="1" smtClean="0"/>
              <a:t>голосно</a:t>
            </a:r>
            <a:r>
              <a:rPr lang="ru-RU" sz="2800" dirty="0" smtClean="0"/>
              <a:t> проголосив слово «</a:t>
            </a:r>
            <a:r>
              <a:rPr lang="ru-RU" sz="2800" dirty="0" err="1" smtClean="0"/>
              <a:t>єдність</a:t>
            </a:r>
            <a:r>
              <a:rPr lang="ru-RU" sz="2800" dirty="0" smtClean="0"/>
              <a:t>», і слово </a:t>
            </a:r>
            <a:r>
              <a:rPr lang="ru-RU" sz="2800" dirty="0" err="1" smtClean="0"/>
              <a:t>це</a:t>
            </a:r>
            <a:r>
              <a:rPr lang="ru-RU" sz="2800" dirty="0" smtClean="0"/>
              <a:t>, раз </a:t>
            </a:r>
            <a:r>
              <a:rPr lang="ru-RU" sz="2800" dirty="0" err="1" smtClean="0"/>
              <a:t>виголошене</a:t>
            </a:r>
            <a:r>
              <a:rPr lang="ru-RU" sz="2800" dirty="0" smtClean="0"/>
              <a:t>, не могло </a:t>
            </a:r>
            <a:r>
              <a:rPr lang="ru-RU" sz="2800" dirty="0" err="1" smtClean="0"/>
              <a:t>вже</a:t>
            </a:r>
            <a:r>
              <a:rPr lang="ru-RU" sz="2800" dirty="0" smtClean="0"/>
              <a:t> бути заглушено. У </a:t>
            </a:r>
            <a:r>
              <a:rPr lang="ru-RU" sz="2800" dirty="0" err="1" smtClean="0"/>
              <a:t>всіх</a:t>
            </a:r>
            <a:r>
              <a:rPr lang="ru-RU" sz="2800" dirty="0" smtClean="0"/>
              <a:t> великих </a:t>
            </a:r>
            <a:r>
              <a:rPr lang="ru-RU" sz="2800" dirty="0" err="1" smtClean="0"/>
              <a:t>містах</a:t>
            </a:r>
            <a:r>
              <a:rPr lang="ru-RU" sz="2800" dirty="0" smtClean="0"/>
              <a:t> </a:t>
            </a:r>
            <a:r>
              <a:rPr lang="ru-RU" sz="2800" dirty="0" err="1" smtClean="0"/>
              <a:t>Італії</a:t>
            </a:r>
            <a:r>
              <a:rPr lang="ru-RU" sz="2800" dirty="0" smtClean="0"/>
              <a:t> </a:t>
            </a:r>
            <a:r>
              <a:rPr lang="ru-RU" sz="2800" dirty="0" err="1" smtClean="0"/>
              <a:t>йому</a:t>
            </a:r>
            <a:r>
              <a:rPr lang="ru-RU" sz="2800" dirty="0" smtClean="0"/>
              <a:t> поставили </a:t>
            </a:r>
            <a:r>
              <a:rPr lang="ru-RU" sz="2800" dirty="0" err="1" smtClean="0"/>
              <a:t>тоді</a:t>
            </a:r>
            <a:r>
              <a:rPr lang="ru-RU" sz="2800" dirty="0" smtClean="0"/>
              <a:t> </a:t>
            </a:r>
            <a:r>
              <a:rPr lang="ru-RU" sz="2800" dirty="0" err="1" smtClean="0"/>
              <a:t>пам’ятники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030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400" dirty="0" err="1"/>
              <a:t>Якщо</a:t>
            </a:r>
            <a:r>
              <a:rPr lang="ru-RU" sz="2400" dirty="0"/>
              <a:t> у Вас </a:t>
            </a:r>
            <a:r>
              <a:rPr lang="ru-RU" sz="2400" dirty="0" err="1"/>
              <a:t>виникне</a:t>
            </a:r>
            <a:r>
              <a:rPr lang="ru-RU" sz="2400" dirty="0"/>
              <a:t> </a:t>
            </a:r>
            <a:r>
              <a:rPr lang="ru-RU" sz="2400" dirty="0" err="1"/>
              <a:t>бажання</a:t>
            </a:r>
            <a:r>
              <a:rPr lang="ru-RU" sz="2400" dirty="0"/>
              <a:t> </a:t>
            </a:r>
            <a:r>
              <a:rPr lang="ru-RU" sz="2400" dirty="0" err="1"/>
              <a:t>подякувати</a:t>
            </a:r>
            <a:r>
              <a:rPr lang="ru-RU" sz="2400" dirty="0"/>
              <a:t> автору </a:t>
            </a:r>
            <a:r>
              <a:rPr lang="ru-RU" sz="2400" dirty="0" err="1"/>
              <a:t>презентації</a:t>
            </a:r>
            <a:r>
              <a:rPr lang="ru-RU" sz="2400" dirty="0"/>
              <a:t> і </a:t>
            </a:r>
            <a:r>
              <a:rPr lang="ru-RU" sz="2400" dirty="0" err="1"/>
              <a:t>адміністратору</a:t>
            </a:r>
            <a:r>
              <a:rPr lang="ru-RU" sz="2400" dirty="0"/>
              <a:t> сайту, </a:t>
            </a:r>
            <a:r>
              <a:rPr lang="ru-RU" sz="2400" dirty="0" err="1"/>
              <a:t>зробіть</a:t>
            </a:r>
            <a:r>
              <a:rPr lang="ru-RU" sz="2400" dirty="0"/>
              <a:t> </a:t>
            </a:r>
            <a:r>
              <a:rPr lang="ru-RU" sz="2400" dirty="0" err="1"/>
              <a:t>перехід</a:t>
            </a:r>
            <a:r>
              <a:rPr lang="ru-RU" sz="2400" dirty="0"/>
              <a:t> по будь-</a:t>
            </a:r>
            <a:r>
              <a:rPr lang="ru-RU" sz="2400" dirty="0" err="1"/>
              <a:t>якій</a:t>
            </a:r>
            <a:r>
              <a:rPr lang="ru-RU" sz="2400" dirty="0"/>
              <a:t> </a:t>
            </a:r>
            <a:r>
              <a:rPr lang="ru-RU" sz="2400" dirty="0" err="1"/>
              <a:t>рекламі</a:t>
            </a:r>
            <a:endParaRPr lang="ru-RU" sz="2400" dirty="0"/>
          </a:p>
          <a:p>
            <a:pPr algn="ctr"/>
            <a:r>
              <a:rPr lang="ru-RU" sz="2400" dirty="0" err="1"/>
              <a:t>Адміністратор</a:t>
            </a:r>
            <a:r>
              <a:rPr lang="ru-RU" sz="2400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481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tgm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wtgm1</Template>
  <TotalTime>119</TotalTime>
  <Words>1302</Words>
  <Application>Microsoft Office PowerPoint</Application>
  <PresentationFormat>Экран (4:3)</PresentationFormat>
  <Paragraphs>40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wtgm1</vt:lpstr>
      <vt:lpstr>Данте Аліг‘єрі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10</cp:revision>
  <dcterms:created xsi:type="dcterms:W3CDTF">2012-02-23T20:32:47Z</dcterms:created>
  <dcterms:modified xsi:type="dcterms:W3CDTF">2012-02-24T15:18:17Z</dcterms:modified>
</cp:coreProperties>
</file>