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560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342F-6BFB-43CC-A005-89B5D4751B5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11E-9B90-49E7-964F-29D38FD1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67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342F-6BFB-43CC-A005-89B5D4751B5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11E-9B90-49E7-964F-29D38FD1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06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342F-6BFB-43CC-A005-89B5D4751B5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11E-9B90-49E7-964F-29D38FD1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46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342F-6BFB-43CC-A005-89B5D4751B5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11E-9B90-49E7-964F-29D38FD1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84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342F-6BFB-43CC-A005-89B5D4751B5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11E-9B90-49E7-964F-29D38FD1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2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342F-6BFB-43CC-A005-89B5D4751B5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11E-9B90-49E7-964F-29D38FD1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33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342F-6BFB-43CC-A005-89B5D4751B5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11E-9B90-49E7-964F-29D38FD1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17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342F-6BFB-43CC-A005-89B5D4751B5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11E-9B90-49E7-964F-29D38FD1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93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342F-6BFB-43CC-A005-89B5D4751B5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11E-9B90-49E7-964F-29D38FD1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18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342F-6BFB-43CC-A005-89B5D4751B5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11E-9B90-49E7-964F-29D38FD1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1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342F-6BFB-43CC-A005-89B5D4751B5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11E-9B90-49E7-964F-29D38FD1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05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2342F-6BFB-43CC-A005-89B5D4751B5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B11E-9B90-49E7-964F-29D38FD1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microsoft.com/office/2007/relationships/hdphoto" Target="../media/hdphoto9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microsoft.com/office/2007/relationships/hdphoto" Target="../media/hdphoto5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03598"/>
            <a:ext cx="9144000" cy="2585844"/>
          </a:xfrm>
          <a:prstGeom prst="rect">
            <a:avLst/>
          </a:prstGeom>
          <a:solidFill>
            <a:schemeClr val="tx1">
              <a:lumMod val="85000"/>
              <a:lumOff val="1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29271"/>
            <a:ext cx="9144000" cy="1102519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Aft>
                <a:spcPts val="2000"/>
              </a:spcAft>
            </a:pPr>
            <a:r>
              <a:rPr lang="uk-UA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uk-UA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Узагальнення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систематизація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знань з теми «Магнітні явища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4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71600" y="4371950"/>
            <a:ext cx="756084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4515966"/>
            <a:ext cx="9144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м. Дніпро. Приватне підприємство «</a:t>
            </a:r>
            <a:r>
              <a:rPr lang="uk-UA" sz="1900" dirty="0" err="1">
                <a:latin typeface="Arial" panose="020B0604020202020204" pitchFamily="34" charset="0"/>
                <a:cs typeface="Arial" panose="020B0604020202020204" pitchFamily="34" charset="0"/>
              </a:rPr>
              <a:t>Біонтоп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2" b="11305"/>
          <a:stretch/>
        </p:blipFill>
        <p:spPr bwMode="auto">
          <a:xfrm>
            <a:off x="4392180" y="114032"/>
            <a:ext cx="4068252" cy="388174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 descr="Картинки по запросу днепропетровс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6305" b="2821"/>
          <a:stretch/>
        </p:blipFill>
        <p:spPr bwMode="auto">
          <a:xfrm>
            <a:off x="971600" y="114032"/>
            <a:ext cx="3370997" cy="231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Біонтоп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5"/>
          <a:stretch/>
        </p:blipFill>
        <p:spPr bwMode="auto">
          <a:xfrm>
            <a:off x="1000200" y="2512424"/>
            <a:ext cx="4960022" cy="147198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6640" y="987574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6640" y="4227934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2" name="Picture 2" descr="C:\Users\Masha\Desktop\ввв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6" y="1327592"/>
            <a:ext cx="6235857" cy="26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01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55576" y="4371950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4330218"/>
            <a:ext cx="9144000" cy="76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м. Нова Каховка Херсонської області.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ТОВ НВП «</a:t>
            </a:r>
            <a:r>
              <a:rPr lang="uk-UA" sz="1900" dirty="0" err="1">
                <a:latin typeface="Arial" panose="020B0604020202020204" pitchFamily="34" charset="0"/>
                <a:cs typeface="Arial" panose="020B0604020202020204" pitchFamily="34" charset="0"/>
              </a:rPr>
              <a:t>Новокаховський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 електромеханічний завод»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Картинки по запросу Нова Кахов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4"/>
          <a:stretch/>
        </p:blipFill>
        <p:spPr bwMode="auto">
          <a:xfrm>
            <a:off x="971600" y="114033"/>
            <a:ext cx="3370998" cy="231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13580" r="27388" b="32865"/>
          <a:stretch/>
        </p:blipFill>
        <p:spPr bwMode="auto">
          <a:xfrm>
            <a:off x="4427984" y="123479"/>
            <a:ext cx="3832412" cy="230582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28288" r="7718" b="29264"/>
          <a:stretch/>
        </p:blipFill>
        <p:spPr bwMode="auto">
          <a:xfrm>
            <a:off x="1429017" y="2547624"/>
            <a:ext cx="6285965" cy="166150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4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71600" y="4371950"/>
            <a:ext cx="756084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4515966"/>
            <a:ext cx="9144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м. Житомир. ПАТ «</a:t>
            </a:r>
            <a:r>
              <a:rPr lang="uk-UA" sz="19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Електровимірювач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C:\Users\Masha\Desktop\ывыв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r="8016"/>
          <a:stretch/>
        </p:blipFill>
        <p:spPr bwMode="auto">
          <a:xfrm>
            <a:off x="971600" y="134816"/>
            <a:ext cx="3600400" cy="2292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тинки по запросу Електровимірюва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4" r="16050" b="18958"/>
          <a:stretch/>
        </p:blipFill>
        <p:spPr bwMode="auto">
          <a:xfrm>
            <a:off x="4646364" y="134816"/>
            <a:ext cx="3420088" cy="2292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Картинки по запросу ПАТ „ЕЛЕКТРОВИМІРЮВА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1" b="11509"/>
          <a:stretch/>
        </p:blipFill>
        <p:spPr bwMode="auto">
          <a:xfrm>
            <a:off x="971600" y="2499742"/>
            <a:ext cx="3600400" cy="176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Комплект лабораторний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10532"/>
          <a:stretch/>
        </p:blipFill>
        <p:spPr bwMode="auto">
          <a:xfrm>
            <a:off x="4752020" y="2499742"/>
            <a:ext cx="3314432" cy="17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904" y="1547636"/>
            <a:ext cx="1728192" cy="176019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561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C:\Users\Masha\Desktop\мммм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27" y="1111052"/>
            <a:ext cx="6267345" cy="295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86640" y="967036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86640" y="4207396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7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644008" y="725343"/>
            <a:ext cx="0" cy="364660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860032" y="144542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uk-UA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лівої руки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визначення напрямку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сили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Ампера,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яка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діє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провідник зі струмом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магнітному полі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13" y="533229"/>
            <a:ext cx="1420878" cy="189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69" y="2715766"/>
            <a:ext cx="2068173" cy="181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11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71600" y="4371950"/>
            <a:ext cx="756084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4371950"/>
            <a:ext cx="91440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м. Сміла Черкаської області. </a:t>
            </a:r>
            <a: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ПАТ «НВП «Смілянський електромеханічний завод»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C:\Users\Masha\Desktop\вмы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" b="18340"/>
          <a:stretch/>
        </p:blipFill>
        <p:spPr bwMode="auto">
          <a:xfrm>
            <a:off x="974210" y="114032"/>
            <a:ext cx="3597790" cy="2313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Картинки по запросу Смілянський електромеханічний заво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00" b="7311"/>
          <a:stretch/>
        </p:blipFill>
        <p:spPr bwMode="auto">
          <a:xfrm>
            <a:off x="4650432" y="123478"/>
            <a:ext cx="359281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Картинки по запросу Смілянський електромеханічний завод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2" r="10335"/>
          <a:stretch/>
        </p:blipFill>
        <p:spPr bwMode="auto">
          <a:xfrm>
            <a:off x="971599" y="2499742"/>
            <a:ext cx="3600401" cy="177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Картинки по запросу Смілянський електромеханічний завод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9742"/>
            <a:ext cx="2374185" cy="177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Картинки по запросу електромеханічний завод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76" t="3670" r="32788" b="5262"/>
          <a:stretch/>
        </p:blipFill>
        <p:spPr bwMode="auto">
          <a:xfrm>
            <a:off x="7088429" y="2499742"/>
            <a:ext cx="1152852" cy="177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27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6640" y="1275606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86640" y="3579862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86" name="Picture 2" descr="C:\Users\Masha\Desktop\ясяч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15" y="1482453"/>
            <a:ext cx="6204370" cy="18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68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Users\Masha\Desktop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b="717"/>
          <a:stretch/>
        </p:blipFill>
        <p:spPr bwMode="auto">
          <a:xfrm>
            <a:off x="4433039" y="23547"/>
            <a:ext cx="4747473" cy="276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по запросу новый вагон метро моск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8" r="14452" b="21281"/>
          <a:stretch/>
        </p:blipFill>
        <p:spPr bwMode="auto">
          <a:xfrm>
            <a:off x="0" y="31491"/>
            <a:ext cx="4572000" cy="275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4" name="Picture 6" descr="C:\Users\Masha\Desktop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6" r="3052" b="11233"/>
          <a:stretch/>
        </p:blipFill>
        <p:spPr bwMode="auto">
          <a:xfrm>
            <a:off x="-2050" y="2787774"/>
            <a:ext cx="4574050" cy="235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Картинки по запросу новые технологи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3064"/>
          <a:stretch/>
        </p:blipFill>
        <p:spPr bwMode="auto">
          <a:xfrm>
            <a:off x="4572000" y="2810634"/>
            <a:ext cx="4608512" cy="233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2050" y="512064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-2050" y="2787774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851670"/>
            <a:ext cx="9144000" cy="139055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26281" y="31491"/>
            <a:ext cx="45719" cy="5134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2067694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5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Фізика </a:t>
            </a:r>
            <a:r>
              <a:rPr lang="en-US" sz="4500" cap="none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uk-UA" sz="45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штаб техніки</a:t>
            </a:r>
            <a:endParaRPr lang="ru-RU" sz="45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050" y="0"/>
            <a:ext cx="45719" cy="5166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34793" y="0"/>
            <a:ext cx="45719" cy="5216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17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ha\Desktop\іав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7" y="392309"/>
            <a:ext cx="3461363" cy="4339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1347614"/>
            <a:ext cx="4680520" cy="3840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40000"/>
              </a:lnSpc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Вся історія техніки показує нам,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base">
              <a:lnSpc>
                <a:spcPct val="140000"/>
              </a:lnSpc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як поступово людина навчилася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base">
              <a:lnSpc>
                <a:spcPct val="140000"/>
              </a:lnSpc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бачити джерело сили в природних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base">
              <a:lnSpc>
                <a:spcPct val="140000"/>
              </a:lnSpc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предметах, які здавалися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мертвими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інертними,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непотрібними.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base">
              <a:lnSpc>
                <a:spcPct val="120000"/>
              </a:lnSpc>
              <a:spcBef>
                <a:spcPts val="1000"/>
              </a:spcBef>
            </a:pP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В. Вернадський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учений-дослідник,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політичний 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діяч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83968" y="1203598"/>
            <a:ext cx="453650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83968" y="3867894"/>
            <a:ext cx="453650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149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55576" y="4299942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C:\Users\Masha\Desktop\d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/>
          <a:stretch/>
        </p:blipFill>
        <p:spPr bwMode="auto">
          <a:xfrm>
            <a:off x="1968832" y="2379770"/>
            <a:ext cx="2553381" cy="177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22" y="2379769"/>
            <a:ext cx="2537366" cy="177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330218"/>
            <a:ext cx="9144000" cy="76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м. Харків. Український науково-дослідний інститут </a:t>
            </a:r>
            <a: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клінічної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та експериментальної неврології та психіатрії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02" b="15748"/>
          <a:stretch/>
        </p:blipFill>
        <p:spPr bwMode="auto">
          <a:xfrm>
            <a:off x="1968832" y="123478"/>
            <a:ext cx="5195456" cy="216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90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55576" y="4515966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4563293"/>
            <a:ext cx="9144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м. Запоріжжя. Приватне підприємство «</a:t>
            </a:r>
            <a:r>
              <a:rPr lang="uk-UA" sz="1900" dirty="0" err="1">
                <a:latin typeface="Arial" panose="020B0604020202020204" pitchFamily="34" charset="0"/>
                <a:cs typeface="Arial" panose="020B0604020202020204" pitchFamily="34" charset="0"/>
              </a:rPr>
              <a:t>Магнитон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Masha\Desktop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7" t="34940" r="5416" b="5176"/>
          <a:stretch/>
        </p:blipFill>
        <p:spPr bwMode="auto">
          <a:xfrm>
            <a:off x="2001608" y="2443655"/>
            <a:ext cx="5162680" cy="1928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sha\Desktop\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 b="23994"/>
          <a:stretch/>
        </p:blipFill>
        <p:spPr bwMode="auto">
          <a:xfrm>
            <a:off x="2001608" y="123479"/>
            <a:ext cx="5162680" cy="22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sha\Desktop\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9" r="6097"/>
          <a:stretch/>
        </p:blipFill>
        <p:spPr bwMode="auto">
          <a:xfrm>
            <a:off x="3325097" y="1668076"/>
            <a:ext cx="2493806" cy="116825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97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55576" y="4515966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4563293"/>
            <a:ext cx="9144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м. Кам’янець-Подільський. Електромеханічний завод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Masha\Desktop\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5" y="123478"/>
            <a:ext cx="7557025" cy="1731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Картинки по запросу каменец подольский старый горо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83" r="6397" b="19261"/>
          <a:stretch/>
        </p:blipFill>
        <p:spPr bwMode="auto">
          <a:xfrm>
            <a:off x="867103" y="1923678"/>
            <a:ext cx="3920921" cy="247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1" r="13211"/>
          <a:stretch/>
        </p:blipFill>
        <p:spPr bwMode="auto">
          <a:xfrm>
            <a:off x="4860032" y="1923678"/>
            <a:ext cx="3562488" cy="2491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9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6640" y="195486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Users\Masha\Desktop\в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89" y="411510"/>
            <a:ext cx="6092747" cy="26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86640" y="3219822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2418">
            <a:off x="4015487" y="3495483"/>
            <a:ext cx="1774284" cy="14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82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55576" y="4515966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4563293"/>
            <a:ext cx="9144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м. Київ. Інститут магнетизму НАН і МОН України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Masha\Desktop\а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 b="13063"/>
          <a:stretch/>
        </p:blipFill>
        <p:spPr bwMode="auto">
          <a:xfrm>
            <a:off x="958149" y="123478"/>
            <a:ext cx="3600400" cy="230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Картинки по запросу condomin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C:\Users\Masha\Desktop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" b="5090"/>
          <a:stretch/>
        </p:blipFill>
        <p:spPr bwMode="auto">
          <a:xfrm>
            <a:off x="4644008" y="123478"/>
            <a:ext cx="3384376" cy="230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Картинки по запросу солнечный ветер магнитное поле земл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7" r="27732" b="16288"/>
          <a:stretch/>
        </p:blipFill>
        <p:spPr bwMode="auto">
          <a:xfrm>
            <a:off x="958149" y="2501798"/>
            <a:ext cx="3600400" cy="194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Картинки по запросу магнетизм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7"/>
          <a:stretch/>
        </p:blipFill>
        <p:spPr bwMode="auto">
          <a:xfrm>
            <a:off x="4661943" y="2501798"/>
            <a:ext cx="3366441" cy="192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61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6640" y="195486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6640" y="4948014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C:\Users\Masha\Desktop\вв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86" y="339502"/>
            <a:ext cx="6203058" cy="440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6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2064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644008" y="725343"/>
            <a:ext cx="0" cy="364660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860032" y="144542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Правило </a:t>
            </a:r>
            <a:r>
              <a:rPr lang="uk-UA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свердлика</a:t>
            </a:r>
            <a:r>
              <a:rPr lang="uk-UA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правило </a:t>
            </a:r>
            <a:r>
              <a:rPr lang="uk-UA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правої руки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визначення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напрямку </a:t>
            </a:r>
            <a:b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магнітних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ліній магнітного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провідника зі струмом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859782"/>
            <a:ext cx="2256395" cy="189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38" y="455436"/>
            <a:ext cx="2217252" cy="209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319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108</Words>
  <Application>Microsoft Office PowerPoint</Application>
  <PresentationFormat>Экран (16:9)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Урок 15 Узагальнення та систематизація знань з теми «Магнітні явища»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15  Узагальнення та систематизація знань з теми «Магнітні явища»</dc:title>
  <dc:creator>Masha</dc:creator>
  <cp:lastModifiedBy>Masha</cp:lastModifiedBy>
  <cp:revision>26</cp:revision>
  <dcterms:created xsi:type="dcterms:W3CDTF">2017-10-31T13:05:02Z</dcterms:created>
  <dcterms:modified xsi:type="dcterms:W3CDTF">2017-11-30T13:34:26Z</dcterms:modified>
</cp:coreProperties>
</file>