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9" r:id="rId3"/>
    <p:sldId id="311" r:id="rId4"/>
    <p:sldId id="312" r:id="rId5"/>
    <p:sldId id="313" r:id="rId6"/>
    <p:sldId id="314" r:id="rId7"/>
    <p:sldId id="303" r:id="rId8"/>
    <p:sldId id="296" r:id="rId9"/>
    <p:sldId id="304" r:id="rId10"/>
    <p:sldId id="297" r:id="rId11"/>
    <p:sldId id="305" r:id="rId12"/>
    <p:sldId id="306" r:id="rId13"/>
    <p:sldId id="31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4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528AE8"/>
    <a:srgbClr val="11924E"/>
    <a:srgbClr val="F8A02D"/>
    <a:srgbClr val="F12D31"/>
    <a:srgbClr val="EFFFF7"/>
    <a:srgbClr val="FBFFFD"/>
    <a:srgbClr val="DDF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66" d="100"/>
          <a:sy n="66" d="100"/>
        </p:scale>
        <p:origin x="-720" y="-186"/>
      </p:cViewPr>
      <p:guideLst>
        <p:guide orient="horz" pos="2849"/>
        <p:guide pos="2162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E9F522-8D4B-477A-8131-A0CF47AF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928AD4-0BDF-4CA5-9726-8D1C3A75B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29265D-C066-46D7-8B2E-78737008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B89A62-EC9D-44EC-BF75-922F2798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EA533D-3315-4EDA-939A-D47A593E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7DA17-64F2-4409-9020-BC7E70B3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314B6A8-BF47-40F9-831A-98223B2DA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2BA217-5F3C-4B8A-BE78-CD9A2A69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F9911E-F569-4F41-9522-7CCE5DD6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C4CC23-A4E2-42C0-99C2-3378FBDF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71F2680-3A84-4BC1-8659-22B7DC606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745EF2-15E5-42EC-BD12-3E982E1E7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F2DC48-2252-48FB-B91D-DF36041A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501F4A-9B44-4B61-9B9D-EF783B84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4AD50E-7E58-4859-BA84-FC360AEC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0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62373A-EB8C-4E70-BEBF-2F1004C3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44D9B-3AD1-4FDD-B8DD-AA88968C3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B923FB-279A-4271-BD0F-9E7846B9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3D13F2-9A87-4768-989F-A8AE2F46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AC1BD9-863D-4968-97C8-04BBD283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92CB37-8937-443D-AFDF-E76D5EE5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05FB76-70B0-4628-A21E-D9B22DE9B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2FFC1A-909C-4711-9FC8-9B62C785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B76994-B460-4416-9594-F1383F9C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FDEF70-BD74-4CFD-8954-DBB582F0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1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16EEDD-A9FA-4272-9C70-B87C7E1A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4AAA7D-B1E8-4387-8106-D5F9A6471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21EE87-DAD8-41B4-85BC-B947822BC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6A0F59-78F0-4F6C-B81D-7C0CDEA4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7F6290-4847-4A66-B219-0546DBEA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36E456-4A1B-4381-B541-D3CA80AA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7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3284CB-644A-4FFC-AA71-C7A71BF6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1BAD05-7763-41ED-A6F6-77A202B0B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F7FC49-4DA0-4C76-A9A3-F76877DA0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762C09B-8C3F-4041-9D4A-3CB1DEA26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F75B547-0D37-4A49-9355-6642AA682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8E7D7BB-655F-431E-9F66-0785499C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DBCA86B-131E-42E5-B02D-43DB5E44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3C1CFC0-FE9F-4BE6-A8BB-5F627F1A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7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4E426C-48F8-4842-9034-471DFA7E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D85943-BF5B-453E-91E0-EEA7204A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C0A6B3E-3228-4BB8-9C90-8CDA3B01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95B192E-EF08-420C-8613-239198E6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7AFA802-6B14-40A9-B375-E35683A0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B9B8DC-A40A-4D10-889B-0E4E82A8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48972D8-E19B-4BB4-BF96-ECD77564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9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E7616-AA19-4600-822A-11265057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29B322-0449-4782-9E50-35AB166FF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B131A8-F739-4334-A231-79561D4DA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34BDF5-54DF-43D5-BAE3-4B73A236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8ED7C1-AF39-42D3-875A-D7905984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797EB7-9A78-4B91-A173-1A088C4C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6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192A3-1B37-43DB-8D36-710E0C1C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85C8201-0419-4401-A72C-A63CD77FC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690C83-30E5-491F-8E03-CD8AEB22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FB8E9F-10D0-4ACE-A601-D3FEC38C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C4B9F8-494B-4424-A981-5F93B2B5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50E4EC-F6CF-47CD-8AF1-806EFF2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5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30016-2CD7-4527-8681-AD665A7B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83A537-D745-4787-91EF-1A6DD65C8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7A06B4-2BD9-435E-991D-900664A82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048D-D9F2-4D1D-BF9C-BF5DC7DEC67E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DE2722-E574-4921-AF36-FC7F67588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469CAD-DFF5-411F-B99D-CF33CA56E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1FF9-5648-4F5D-B774-EBEB55096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3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ядерно магнитный резонан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1" r="1524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736725"/>
            <a:ext cx="12192000" cy="3575504"/>
          </a:xfrm>
          <a:prstGeom prst="rect">
            <a:avLst/>
          </a:prstGeom>
          <a:solidFill>
            <a:srgbClr val="262626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815582"/>
            <a:ext cx="12192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uk-UA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Узагальнення та систематизація </a:t>
            </a:r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 </a:t>
            </a:r>
            <a:b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теми «Фізика </a:t>
            </a:r>
            <a:r>
              <a:rPr lang="uk-U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атома та атомного ядра. </a:t>
            </a:r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Фізичні </a:t>
            </a:r>
            <a:r>
              <a:rPr lang="uk-U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 атомної енергетики».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AF9EB3-B8AD-431E-983E-C49A32118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290" y="1433734"/>
            <a:ext cx="81280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Активність зразка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Поглинута доза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Еквівалентна доза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038CEAF-5A31-4593-8E15-A1B9BA24A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51" y="1536071"/>
            <a:ext cx="1196245" cy="9316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CD838F2-7058-4977-B012-984ACE1E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51" y="2613570"/>
            <a:ext cx="1223557" cy="8470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91ED0F-9731-44DB-AC26-F23DF8CD8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351" y="3774488"/>
            <a:ext cx="1614568" cy="4597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82752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57704" y="1190171"/>
            <a:ext cx="6778171" cy="3744686"/>
          </a:xfrm>
          <a:prstGeom prst="rect">
            <a:avLst/>
          </a:prstGeom>
          <a:noFill/>
          <a:ln w="28575">
            <a:solidFill>
              <a:srgbClr val="26262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7" descr="Картинки по запросу карандаш черны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030">
            <a:off x="9726463" y="4651834"/>
            <a:ext cx="1402328" cy="14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23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CEDCD6-BEE7-43C5-AC67-C6399D89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64"/>
          <a:stretch/>
        </p:blipFill>
        <p:spPr>
          <a:xfrm>
            <a:off x="2442673" y="588593"/>
            <a:ext cx="7195075" cy="1699135"/>
          </a:xfrm>
          <a:prstGeom prst="rect">
            <a:avLst/>
          </a:prstGeom>
        </p:spPr>
      </p:pic>
      <p:pic>
        <p:nvPicPr>
          <p:cNvPr id="13314" name="Picture 2" descr="Картинки по запросу дозиметр п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47" y="357777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207567" y="2935171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74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EBD13C-49DA-4C33-9DE7-0D5A91E63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668"/>
          <a:stretch/>
        </p:blipFill>
        <p:spPr>
          <a:xfrm>
            <a:off x="2415702" y="685722"/>
            <a:ext cx="7360595" cy="1828962"/>
          </a:xfrm>
          <a:prstGeom prst="rect">
            <a:avLst/>
          </a:prstGeom>
        </p:spPr>
      </p:pic>
      <p:pic>
        <p:nvPicPr>
          <p:cNvPr id="5122" name="Picture 2" descr="Картинки по запросу ядерный реактор п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6" y="3375813"/>
            <a:ext cx="1832005" cy="18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207567" y="2935171"/>
            <a:ext cx="7776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5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82752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1370" y="195486"/>
            <a:ext cx="97787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latin typeface="Arial" panose="020B0604020202020204" pitchFamily="34" charset="0"/>
                <a:cs typeface="Arial" panose="020B0604020202020204" pitchFamily="34" charset="0"/>
              </a:rPr>
              <a:t>Схема будови ядерного реактора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44" y="1133500"/>
            <a:ext cx="906834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1BD32D-14E4-4A00-B82F-8A083BB84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r="1289"/>
          <a:stretch/>
        </p:blipFill>
        <p:spPr>
          <a:xfrm>
            <a:off x="4170895" y="1599938"/>
            <a:ext cx="3879237" cy="51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88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7915" y="1796819"/>
            <a:ext cx="6240693" cy="254684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Вчені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розщепили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атом,                         </a:t>
            </a:r>
          </a:p>
          <a:p>
            <a:pPr algn="r">
              <a:lnSpc>
                <a:spcPct val="150000"/>
              </a:lnSpc>
            </a:pP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тепер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атом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розщепляє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нас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uk-UA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Квентін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Рейнольдс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американський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продюсер,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актор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82752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11957" y="1604797"/>
            <a:ext cx="6048672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11957" y="3560652"/>
            <a:ext cx="6048672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Рисунок 13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92" y="941376"/>
            <a:ext cx="3675525" cy="45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90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82752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1370" y="195486"/>
            <a:ext cx="6327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Еволюція» моделі атома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44" y="988360"/>
            <a:ext cx="6078399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4208D8E-B6FE-4B54-8F2E-C172E92D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885" y="2024742"/>
            <a:ext cx="9018230" cy="32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00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82752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3074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33" y="845511"/>
            <a:ext cx="7860221" cy="54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08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82752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4098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6" y="1596008"/>
            <a:ext cx="2283632" cy="26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99" y="1596008"/>
            <a:ext cx="2281137" cy="26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>
            <a:fillRect/>
          </a:stretch>
        </p:blipFill>
        <p:spPr bwMode="auto">
          <a:xfrm>
            <a:off x="6330068" y="1596008"/>
            <a:ext cx="2176564" cy="270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23" descr="Картинки по запросу рентген вильгельм конра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188" y="1596008"/>
            <a:ext cx="2032000" cy="26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1446" y="4375285"/>
            <a:ext cx="2023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Е. Резерфорд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8421" y="4404313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П. Кюрі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5859" y="4404313"/>
            <a:ext cx="2830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Склодовська-Кюрі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1567" y="4404313"/>
            <a:ext cx="1429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В. Рентген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23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82752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1370" y="195486"/>
            <a:ext cx="7554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досліду Е. Резерфорда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44" y="1017388"/>
            <a:ext cx="706537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C6A3831-58A5-4792-A2B9-520E3D25C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3787"/>
          <a:stretch/>
        </p:blipFill>
        <p:spPr>
          <a:xfrm>
            <a:off x="2319958" y="2307497"/>
            <a:ext cx="3180953" cy="34329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941A6A1-C6CD-4733-A7F1-935028D73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140" y="2532469"/>
            <a:ext cx="4163972" cy="29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96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89BD49-A411-4C0A-B446-1A04037D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5410" y="1203363"/>
            <a:ext cx="6721179" cy="44772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82752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31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82752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3008" y="696402"/>
            <a:ext cx="8914038" cy="5332923"/>
          </a:xfrm>
          <a:prstGeom prst="rect">
            <a:avLst/>
          </a:prstGeom>
          <a:noFill/>
          <a:ln w="28575">
            <a:solidFill>
              <a:srgbClr val="26262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60" y="904875"/>
            <a:ext cx="86963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42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827521"/>
            <a:ext cx="12192000" cy="60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59" y="1296539"/>
            <a:ext cx="52863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6746" y="1146629"/>
            <a:ext cx="6255653" cy="4296234"/>
          </a:xfrm>
          <a:prstGeom prst="rect">
            <a:avLst/>
          </a:prstGeom>
          <a:noFill/>
          <a:ln w="28575">
            <a:solidFill>
              <a:srgbClr val="26262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Картинки по запросу карандаш черн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030">
            <a:off x="9828073" y="4741698"/>
            <a:ext cx="1402328" cy="14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1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48</Words>
  <Application>Microsoft Office PowerPoint</Application>
  <PresentationFormat>Произвольный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Masha</cp:lastModifiedBy>
  <cp:revision>38</cp:revision>
  <dcterms:created xsi:type="dcterms:W3CDTF">2017-11-09T21:08:05Z</dcterms:created>
  <dcterms:modified xsi:type="dcterms:W3CDTF">2017-11-30T13:42:59Z</dcterms:modified>
</cp:coreProperties>
</file>